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notesSlides/notesSlide6.xml" ContentType="application/vnd.openxmlformats-officedocument.presentationml.notesSlide+xml"/>
  <Override PartName="/ppt/ink/ink72.xml" ContentType="application/inkml+xml"/>
  <Override PartName="/ppt/ink/ink73.xml" ContentType="application/inkml+xml"/>
  <Override PartName="/ppt/ink/ink74.xml" ContentType="application/inkml+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notesSlides/notesSlide9.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notesSlides/notesSlide10.xml" ContentType="application/vnd.openxmlformats-officedocument.presentationml.notesSlide+xml"/>
  <Override PartName="/ppt/ink/ink81.xml" ContentType="application/inkml+xml"/>
  <Override PartName="/ppt/ink/ink82.xml" ContentType="application/inkml+xml"/>
  <Override PartName="/ppt/ink/ink8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84.xml" ContentType="application/inkml+xml"/>
  <Override PartName="/ppt/ink/ink85.xml" ContentType="application/inkml+xml"/>
  <Override PartName="/ppt/ink/ink86.xml" ContentType="application/inkml+xml"/>
  <Override PartName="/ppt/notesSlides/notesSlide13.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75" r:id="rId1"/>
  </p:sldMasterIdLst>
  <p:notesMasterIdLst>
    <p:notesMasterId r:id="rId17"/>
  </p:notesMasterIdLst>
  <p:sldIdLst>
    <p:sldId id="256" r:id="rId2"/>
    <p:sldId id="295" r:id="rId3"/>
    <p:sldId id="257" r:id="rId4"/>
    <p:sldId id="258" r:id="rId5"/>
    <p:sldId id="259" r:id="rId6"/>
    <p:sldId id="294" r:id="rId7"/>
    <p:sldId id="260" r:id="rId8"/>
    <p:sldId id="261" r:id="rId9"/>
    <p:sldId id="290" r:id="rId10"/>
    <p:sldId id="292" r:id="rId11"/>
    <p:sldId id="262" r:id="rId12"/>
    <p:sldId id="291" r:id="rId13"/>
    <p:sldId id="293" r:id="rId14"/>
    <p:sldId id="272" r:id="rId15"/>
    <p:sldId id="273" r:id="rId16"/>
  </p:sldIdLst>
  <p:sldSz cx="12192000" cy="6858000"/>
  <p:notesSz cx="6858000" cy="9144000"/>
  <p:embeddedFontLst>
    <p:embeddedFont>
      <p:font typeface="Arial Black" panose="020B0A04020102020204" pitchFamily="34" charset="0"/>
      <p:bold r:id="rId18"/>
    </p:embeddedFont>
    <p:embeddedFont>
      <p:font typeface="Caveat" panose="020B0604020202020204" charset="0"/>
      <p:regular r:id="rId19"/>
      <p:bold r:id="rId20"/>
    </p:embeddedFont>
    <p:embeddedFont>
      <p:font typeface="Comic Sans MS" panose="030F0702030302020204" pitchFamily="66" charset="0"/>
      <p:regular r:id="rId21"/>
      <p:bold r:id="rId22"/>
      <p:italic r:id="rId23"/>
      <p:boldItalic r:id="rId24"/>
    </p:embeddedFont>
    <p:embeddedFont>
      <p:font typeface="Gill Sans" panose="020B0604020202020204" charset="0"/>
      <p:regular r:id="rId25"/>
      <p:bold r:id="rId26"/>
    </p:embeddedFont>
    <p:embeddedFont>
      <p:font typeface="Gill Sans MT" panose="020B0502020104020203"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Wingdings 2" panose="05020102010507070707" pitchFamily="18" charset="2"/>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0" roundtripDataSignature="AMtx7mhftlY7t7Q0jZQxIjLCEfjhyI0K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85252" autoAdjust="0"/>
  </p:normalViewPr>
  <p:slideViewPr>
    <p:cSldViewPr snapToGrid="0">
      <p:cViewPr varScale="1">
        <p:scale>
          <a:sx n="86" d="100"/>
          <a:sy n="86" d="100"/>
        </p:scale>
        <p:origin x="509" y="6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BB0CB-03D2-4486-BE01-0D6FD19F02A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8E701CBB-9487-49CE-A369-DFB29D1C9059}">
      <dgm:prSet/>
      <dgm:spPr/>
      <dgm:t>
        <a:bodyPr/>
        <a:lstStyle/>
        <a:p>
          <a:r>
            <a:rPr lang="en-IN" b="1" dirty="0"/>
            <a:t>Objectives:</a:t>
          </a:r>
          <a:endParaRPr lang="en-IN" dirty="0"/>
        </a:p>
      </dgm:t>
    </dgm:pt>
    <dgm:pt modelId="{1A46E73B-E699-48FD-96A0-3BA1DBE45E47}" type="parTrans" cxnId="{5BE31012-ABA2-46BC-A193-D3F01E3E77E9}">
      <dgm:prSet/>
      <dgm:spPr/>
      <dgm:t>
        <a:bodyPr/>
        <a:lstStyle/>
        <a:p>
          <a:endParaRPr lang="en-IN"/>
        </a:p>
      </dgm:t>
    </dgm:pt>
    <dgm:pt modelId="{54481F6A-7703-4FDA-9D23-56CDB5636493}" type="sibTrans" cxnId="{5BE31012-ABA2-46BC-A193-D3F01E3E77E9}">
      <dgm:prSet/>
      <dgm:spPr/>
      <dgm:t>
        <a:bodyPr/>
        <a:lstStyle/>
        <a:p>
          <a:endParaRPr lang="en-IN"/>
        </a:p>
      </dgm:t>
    </dgm:pt>
    <dgm:pt modelId="{69800D04-856D-424B-A204-211F7A2658D6}">
      <dgm:prSet/>
      <dgm:spPr/>
      <dgm:t>
        <a:bodyPr/>
        <a:lstStyle/>
        <a:p>
          <a:r>
            <a:rPr lang="en-US" dirty="0"/>
            <a:t>Study and Compare existing text summarization methods.</a:t>
          </a:r>
          <a:r>
            <a:rPr lang="en-IN" dirty="0"/>
            <a:t>    </a:t>
          </a:r>
        </a:p>
      </dgm:t>
    </dgm:pt>
    <dgm:pt modelId="{5ED228A2-5945-4F77-9736-EB2E0D175F9E}" type="parTrans" cxnId="{B97183D0-FCEC-4093-AA46-692A49A27214}">
      <dgm:prSet/>
      <dgm:spPr/>
      <dgm:t>
        <a:bodyPr/>
        <a:lstStyle/>
        <a:p>
          <a:endParaRPr lang="en-IN"/>
        </a:p>
      </dgm:t>
    </dgm:pt>
    <dgm:pt modelId="{A856921C-E479-4A25-86BA-7E1B9793FCC6}" type="sibTrans" cxnId="{B97183D0-FCEC-4093-AA46-692A49A27214}">
      <dgm:prSet/>
      <dgm:spPr/>
      <dgm:t>
        <a:bodyPr/>
        <a:lstStyle/>
        <a:p>
          <a:endParaRPr lang="en-IN"/>
        </a:p>
      </dgm:t>
    </dgm:pt>
    <dgm:pt modelId="{0766775F-F798-4845-8D8B-AB12896EB237}">
      <dgm:prSet/>
      <dgm:spPr/>
      <dgm:t>
        <a:bodyPr/>
        <a:lstStyle/>
        <a:p>
          <a:r>
            <a:rPr lang="en-IN" dirty="0"/>
            <a:t>To identify gaps in existing tools used for Automatic text summarization.</a:t>
          </a:r>
        </a:p>
      </dgm:t>
    </dgm:pt>
    <dgm:pt modelId="{F6E3D24C-6005-4849-8C08-EF52ECCF9A92}" type="parTrans" cxnId="{0F411DF2-2BBE-40F5-B97C-0D1C498A42BD}">
      <dgm:prSet/>
      <dgm:spPr/>
      <dgm:t>
        <a:bodyPr/>
        <a:lstStyle/>
        <a:p>
          <a:endParaRPr lang="en-IN"/>
        </a:p>
      </dgm:t>
    </dgm:pt>
    <dgm:pt modelId="{08FAE80A-5404-465C-9B26-6922F8909CEF}" type="sibTrans" cxnId="{0F411DF2-2BBE-40F5-B97C-0D1C498A42BD}">
      <dgm:prSet/>
      <dgm:spPr/>
      <dgm:t>
        <a:bodyPr/>
        <a:lstStyle/>
        <a:p>
          <a:endParaRPr lang="en-IN"/>
        </a:p>
      </dgm:t>
    </dgm:pt>
    <dgm:pt modelId="{8BE9D3A6-FDAD-4AA2-8292-E77E54C38CC8}">
      <dgm:prSet/>
      <dgm:spPr/>
      <dgm:t>
        <a:bodyPr/>
        <a:lstStyle/>
        <a:p>
          <a:r>
            <a:rPr lang="en-IN" dirty="0"/>
            <a:t>Design and implement a tool or model for automatic summarization of user reviews.</a:t>
          </a:r>
        </a:p>
      </dgm:t>
    </dgm:pt>
    <dgm:pt modelId="{0018B550-7C7B-43BC-9FBC-A7978CBEBAAB}" type="parTrans" cxnId="{364F3E1F-B4E7-4BBD-B8E0-A07E3BF8BAD5}">
      <dgm:prSet/>
      <dgm:spPr/>
      <dgm:t>
        <a:bodyPr/>
        <a:lstStyle/>
        <a:p>
          <a:endParaRPr lang="en-IN"/>
        </a:p>
      </dgm:t>
    </dgm:pt>
    <dgm:pt modelId="{A1CEEF87-BF21-4BB8-BF84-754920495938}" type="sibTrans" cxnId="{364F3E1F-B4E7-4BBD-B8E0-A07E3BF8BAD5}">
      <dgm:prSet/>
      <dgm:spPr/>
      <dgm:t>
        <a:bodyPr/>
        <a:lstStyle/>
        <a:p>
          <a:endParaRPr lang="en-IN"/>
        </a:p>
      </dgm:t>
    </dgm:pt>
    <dgm:pt modelId="{B12EA904-6E54-4AE5-9D6D-C22088F04DA8}" type="pres">
      <dgm:prSet presAssocID="{A5CBB0CB-03D2-4486-BE01-0D6FD19F02A7}" presName="Name0" presStyleCnt="0">
        <dgm:presLayoutVars>
          <dgm:dir/>
          <dgm:resizeHandles val="exact"/>
        </dgm:presLayoutVars>
      </dgm:prSet>
      <dgm:spPr/>
    </dgm:pt>
    <dgm:pt modelId="{66907E19-D556-49B5-B0E3-AFA9FEFC6535}" type="pres">
      <dgm:prSet presAssocID="{8E701CBB-9487-49CE-A369-DFB29D1C9059}" presName="node" presStyleLbl="node1" presStyleIdx="0" presStyleCnt="1">
        <dgm:presLayoutVars>
          <dgm:bulletEnabled val="1"/>
        </dgm:presLayoutVars>
      </dgm:prSet>
      <dgm:spPr/>
    </dgm:pt>
  </dgm:ptLst>
  <dgm:cxnLst>
    <dgm:cxn modelId="{5BE31012-ABA2-46BC-A193-D3F01E3E77E9}" srcId="{A5CBB0CB-03D2-4486-BE01-0D6FD19F02A7}" destId="{8E701CBB-9487-49CE-A369-DFB29D1C9059}" srcOrd="0" destOrd="0" parTransId="{1A46E73B-E699-48FD-96A0-3BA1DBE45E47}" sibTransId="{54481F6A-7703-4FDA-9D23-56CDB5636493}"/>
    <dgm:cxn modelId="{364F3E1F-B4E7-4BBD-B8E0-A07E3BF8BAD5}" srcId="{8E701CBB-9487-49CE-A369-DFB29D1C9059}" destId="{8BE9D3A6-FDAD-4AA2-8292-E77E54C38CC8}" srcOrd="2" destOrd="0" parTransId="{0018B550-7C7B-43BC-9FBC-A7978CBEBAAB}" sibTransId="{A1CEEF87-BF21-4BB8-BF84-754920495938}"/>
    <dgm:cxn modelId="{4DFDB528-DFB7-45C9-8E10-9648E37BD0A7}" type="presOf" srcId="{69800D04-856D-424B-A204-211F7A2658D6}" destId="{66907E19-D556-49B5-B0E3-AFA9FEFC6535}" srcOrd="0" destOrd="1" presId="urn:microsoft.com/office/officeart/2005/8/layout/process1"/>
    <dgm:cxn modelId="{2CADDD63-68E0-4516-900D-EC6373FD7768}" type="presOf" srcId="{0766775F-F798-4845-8D8B-AB12896EB237}" destId="{66907E19-D556-49B5-B0E3-AFA9FEFC6535}" srcOrd="0" destOrd="2" presId="urn:microsoft.com/office/officeart/2005/8/layout/process1"/>
    <dgm:cxn modelId="{CE39C991-EECA-4C25-8D1A-EE839024ED15}" type="presOf" srcId="{8BE9D3A6-FDAD-4AA2-8292-E77E54C38CC8}" destId="{66907E19-D556-49B5-B0E3-AFA9FEFC6535}" srcOrd="0" destOrd="3" presId="urn:microsoft.com/office/officeart/2005/8/layout/process1"/>
    <dgm:cxn modelId="{F597EEBC-3283-4B8C-A0CB-4BC4CFB5E9D4}" type="presOf" srcId="{A5CBB0CB-03D2-4486-BE01-0D6FD19F02A7}" destId="{B12EA904-6E54-4AE5-9D6D-C22088F04DA8}" srcOrd="0" destOrd="0" presId="urn:microsoft.com/office/officeart/2005/8/layout/process1"/>
    <dgm:cxn modelId="{B97183D0-FCEC-4093-AA46-692A49A27214}" srcId="{8E701CBB-9487-49CE-A369-DFB29D1C9059}" destId="{69800D04-856D-424B-A204-211F7A2658D6}" srcOrd="0" destOrd="0" parTransId="{5ED228A2-5945-4F77-9736-EB2E0D175F9E}" sibTransId="{A856921C-E479-4A25-86BA-7E1B9793FCC6}"/>
    <dgm:cxn modelId="{BBEE93E0-9C85-42E9-86C4-D3797D84C24B}" type="presOf" srcId="{8E701CBB-9487-49CE-A369-DFB29D1C9059}" destId="{66907E19-D556-49B5-B0E3-AFA9FEFC6535}" srcOrd="0" destOrd="0" presId="urn:microsoft.com/office/officeart/2005/8/layout/process1"/>
    <dgm:cxn modelId="{0F411DF2-2BBE-40F5-B97C-0D1C498A42BD}" srcId="{8E701CBB-9487-49CE-A369-DFB29D1C9059}" destId="{0766775F-F798-4845-8D8B-AB12896EB237}" srcOrd="1" destOrd="0" parTransId="{F6E3D24C-6005-4849-8C08-EF52ECCF9A92}" sibTransId="{08FAE80A-5404-465C-9B26-6922F8909CEF}"/>
    <dgm:cxn modelId="{F9B5CD34-E338-4741-9D78-B20FE957E890}" type="presParOf" srcId="{B12EA904-6E54-4AE5-9D6D-C22088F04DA8}" destId="{66907E19-D556-49B5-B0E3-AFA9FEFC6535}"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07E19-D556-49B5-B0E3-AFA9FEFC6535}">
      <dsp:nvSpPr>
        <dsp:cNvPr id="0" name=""/>
        <dsp:cNvSpPr/>
      </dsp:nvSpPr>
      <dsp:spPr>
        <a:xfrm>
          <a:off x="5053" y="0"/>
          <a:ext cx="10338936" cy="328265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IN" sz="3700" b="1" kern="1200" dirty="0"/>
            <a:t>Objectives:</a:t>
          </a:r>
          <a:endParaRPr lang="en-IN" sz="3700" kern="1200" dirty="0"/>
        </a:p>
        <a:p>
          <a:pPr marL="285750" lvl="1" indent="-285750" algn="l" defTabSz="1289050">
            <a:lnSpc>
              <a:spcPct val="90000"/>
            </a:lnSpc>
            <a:spcBef>
              <a:spcPct val="0"/>
            </a:spcBef>
            <a:spcAft>
              <a:spcPct val="15000"/>
            </a:spcAft>
            <a:buChar char="•"/>
          </a:pPr>
          <a:r>
            <a:rPr lang="en-US" sz="2900" kern="1200" dirty="0"/>
            <a:t>Study and Compare existing text summarization methods.</a:t>
          </a:r>
          <a:r>
            <a:rPr lang="en-IN" sz="2900" kern="1200" dirty="0"/>
            <a:t>    </a:t>
          </a:r>
        </a:p>
        <a:p>
          <a:pPr marL="285750" lvl="1" indent="-285750" algn="l" defTabSz="1289050">
            <a:lnSpc>
              <a:spcPct val="90000"/>
            </a:lnSpc>
            <a:spcBef>
              <a:spcPct val="0"/>
            </a:spcBef>
            <a:spcAft>
              <a:spcPct val="15000"/>
            </a:spcAft>
            <a:buChar char="•"/>
          </a:pPr>
          <a:r>
            <a:rPr lang="en-IN" sz="2900" kern="1200" dirty="0"/>
            <a:t>To identify gaps in existing tools used for Automatic text summarization.</a:t>
          </a:r>
        </a:p>
        <a:p>
          <a:pPr marL="285750" lvl="1" indent="-285750" algn="l" defTabSz="1289050">
            <a:lnSpc>
              <a:spcPct val="90000"/>
            </a:lnSpc>
            <a:spcBef>
              <a:spcPct val="0"/>
            </a:spcBef>
            <a:spcAft>
              <a:spcPct val="15000"/>
            </a:spcAft>
            <a:buChar char="•"/>
          </a:pPr>
          <a:r>
            <a:rPr lang="en-IN" sz="2900" kern="1200" dirty="0"/>
            <a:t>Design and implement a tool or model for automatic summarization of user reviews.</a:t>
          </a:r>
        </a:p>
      </dsp:txBody>
      <dsp:txXfrm>
        <a:off x="101199" y="96146"/>
        <a:ext cx="10146644" cy="30903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5.798"/>
    </inkml:context>
    <inkml:brush xml:id="br0">
      <inkml:brushProperty name="width" value="0.05" units="cm"/>
      <inkml:brushProperty name="height" value="0.05" units="cm"/>
    </inkml:brush>
  </inkml:definitions>
  <inkml:trace contextRef="#ctx0" brushRef="#br0">0 0 24575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5.409"/>
    </inkml:context>
    <inkml:brush xml:id="br0">
      <inkml:brushProperty name="width" value="0.05" units="cm"/>
      <inkml:brushProperty name="height" value="0.05" units="cm"/>
    </inkml:brush>
  </inkml:definitions>
  <inkml:trace contextRef="#ctx0" brushRef="#br0">0 182 4641,'52'10'1454,"-51"-9"-1399,0-1 0,0 0 0,0 1 0,0-1 0,0 0 0,0 0 1,0 1-1,0-1 0,0 0 0,0 0 0,0 0 0,0 0 0,0 0 1,0-1-1,0 1 0,0 0 0,1 0 0,-1-1 0,0 1 0,0 0 0,-1-1 1,1 1-1,0-1 0,0 0 0,0 1 0,1-2 0,7-5 796,108-44-144,-48 22-456,-48 22-92,-1-1 0,0-1 0,0-1 0,-1-1 0,21-15 0,-39 25-92,0 1 0,0 0 0,-1-1 0,1 1 0,0-1 0,0 0 0,-1 1 0,1-1 0,0 0 0,-1 1 0,1-1-1,-1 0 1,1 0 0,-1 0 0,1 1 0,-1-1 0,1 0 0,-1 0 0,0 0 0,0 0 0,1 0 0,-1 0 0,0 0 0,0 1 0,0-3 0,-1 2-33,-1 0 0,1 0 0,0 0 0,-1 1 0,1-1 1,-1 0-1,1 1 0,-1-1 0,0 1 0,1-1 1,-1 1-1,1 0 0,-1 0 0,0 0 0,1 0 1,-1 0-1,0 0 0,-2 0 0,-10 1-28,-1 0 0,1 1 0,0 0 0,-1 1 1,1 0-1,-13 7 0,9-4 5,1 1 1,0 1 0,1 0 0,0 1-1,-26 20 1,37-25-9,1 0 0,-1 1 0,1-1 0,0 1 0,0 0 0,1 0 0,-1 0-1,1 0 1,0 1 0,1-1 0,-1 1 0,1 0 0,0 0 0,1 0 0,-1 0 0,1 0 0,0 0 0,1 0 0,0 0 0,0 1-1,0 6 1,1-6 5,0 0-1,0 1 0,1-1 0,0 0 0,0 0 1,1 0-1,0 0 0,0 0 0,0 0 0,1-1 0,0 0 1,1 0-1,-1 0 0,1 0 0,0-1 0,0 1 1,1-1-1,0-1 0,0 1 0,0-1 0,0 0 0,0 0 1,1-1-1,0 0 0,0 0 0,0 0 0,0-1 1,0 0-1,0-1 0,14 2 0,-8-2-99,-1-1-1,1-1 1,-1 0 0,1-1-1,-1 0 1,0-1 0,0 0-1,0-1 1,0 0 0,0-1-1,11-6 1,7-6-806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5.897"/>
    </inkml:context>
    <inkml:brush xml:id="br0">
      <inkml:brushProperty name="width" value="0.05" units="cm"/>
      <inkml:brushProperty name="height" value="0.05" units="cm"/>
    </inkml:brush>
  </inkml:definitions>
  <inkml:trace contextRef="#ctx0" brushRef="#br0">0 179 6545,'37'-72'2152,"-29"60"-1103,-3 12-727,0 12-440,-4-10 217,14 37 326,-2 0 0,14 66 0,-25-86 67,-1-10 1836,7-36-1318,1-11-933,38-130 85,-45 162-165,0 0 1,1 1-1,-1 0 1,1 0-1,1 0 1,-1 0 0,1 0-1,0 1 1,0-1-1,0 1 1,0 0-1,1 0 1,0 1 0,0-1-1,0 1 1,8-4-1,-9 6-8,0 0 1,1-1-1,-1 2 0,0-1 0,0 0 0,0 1 0,1 0 1,-1 0-1,0 0 0,0 1 0,1-1 0,-1 1 0,0 0 1,0 0-1,0 1 0,0-1 0,0 1 0,0 0 0,-1 0 1,1 0-1,0 0 0,-1 1 0,7 5 0,-2-1-5,0 1 0,-1 0 0,0 1 0,0 0 0,0 0 1,-1 0-1,-1 1 0,0 0 0,0 0 0,3 11 0,2 11 18,11 66 1,-20-95-1,5 19 21,1 5-1411,-7-24 257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6.258"/>
    </inkml:context>
    <inkml:brush xml:id="br0">
      <inkml:brushProperty name="width" value="0.05" units="cm"/>
      <inkml:brushProperty name="height" value="0.05" units="cm"/>
    </inkml:brush>
  </inkml:definitions>
  <inkml:trace contextRef="#ctx0" brushRef="#br0">4 16 7074,'-3'-16'4391,"8"46"-4295,3 37-33,14 148 930,-8-92-469,-3-29-366,-9-68-406,-2-24-423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6.886"/>
    </inkml:context>
    <inkml:brush xml:id="br0">
      <inkml:brushProperty name="width" value="0.05" units="cm"/>
      <inkml:brushProperty name="height" value="0.05" units="cm"/>
    </inkml:brush>
  </inkml:definitions>
  <inkml:trace contextRef="#ctx0" brushRef="#br0">7 247 5305,'-6'-1'4119,"23"-2"-2925,41-5-1751,-47 7 950,36-8-306,-1-2 0,86-31 1,-4 6 236,-87 25-75,1-1-1,61-26 0,-23 6-145,-80 32-87,1-1 0,-1 1 0,1 0 0,-1 0 0,0 0 0,1-1 0,-1 1 1,1 0-1,-1 0 0,0-1 0,1 1 0,-1 0 0,0-1 0,1 1 0,-1-1 0,0 1 0,0 0 0,1-1 0,-1 1 1,0-1-1,0 1 0,0 0 0,1-1 0,-1 1 0,0-1 0,0 1 0,0-1 0,0 1 0,0-1 0,-10-10 622,4 8-577,1 1 0,-1-1 0,0 1 0,-9-2 1,8 2-59,-1 1 1,0 0 0,0 0 0,0 0-1,0 1 1,0 0 0,0 1 0,0-1-1,0 2 1,-10 2 0,-2 2-5,1 1 0,-1 1 0,-33 19 0,48-24 0,0 0 0,0 1 0,0 0-1,0 0 1,1 0 0,0 0 0,0 1 0,0 0-1,0-1 1,1 1 0,-1 1 0,1-1 0,1 0-1,-1 1 1,1 0 0,0-1 0,-2 12 0,2-4 0,1 0 1,1 1-1,1-1 1,0 0-1,0 0 1,1 0-1,1 0 1,0 0-1,1 0 1,0-1-1,1 0 1,1 0-1,13 22 1,-17-31 6,0 1 0,0-1 0,1-1 1,-1 1-1,1 0 0,0-1 0,0 1 0,0-1 0,0 0 1,0 0-1,1 0 0,-1 0 0,0-1 0,1 1 0,-1-1 1,1 0-1,0 0 0,-1 0 0,1-1 0,0 1 0,0-1 1,0 0-1,-1 0 0,1 0 0,6-1 0,1-1-93,-1-1-1,0 1 0,0-2 0,1 1 1,-2-2-1,1 1 0,18-12 0,4-6-386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7.403"/>
    </inkml:context>
    <inkml:brush xml:id="br0">
      <inkml:brushProperty name="width" value="0.05" units="cm"/>
      <inkml:brushProperty name="height" value="0.05" units="cm"/>
    </inkml:brush>
  </inkml:definitions>
  <inkml:trace contextRef="#ctx0" brushRef="#br0">1 145 6841,'29'-69'2125,"-28"68"-2083,-1 0 1,0 0-1,0 0 0,0 0 1,1 0-1,-1 0 1,0 0-1,0 0 0,0 0 1,0 0-1,-1 0 0,1 0 1,0 0-1,0 0 1,-1 0-1,1 0 0,0 0 1,-1 0-1,1 0 0,-1 1 1,0-3-1,-4 2 596,5 10 606,5 17-1166,0-5 93,-1 1 0,-1-1 1,1 35-1,-4 11 2867,26-117-2588,15-34-224,-35 72-218,0 0 0,1 0 0,0 1 0,0-1 0,12-11 0,-14 17-13,0 1 1,1-1-1,0 1 0,0 0 1,0 0-1,1 1 1,0 0-1,-1 0 0,1 0 1,9-2-1,-13 5-2,1 0 0,-1 1 0,0-1 0,1 1 0,-1 0 0,0 0 0,1 0 0,-1 0 0,0 0 0,1 1 0,-1-1 0,0 1 0,1 0 1,-1 0-1,0 1 0,0-1 0,0 0 0,0 1 0,0 0 0,0 0 0,-1 0 0,1 0 0,0 0 0,-1 1 0,4 4 0,4 6-34,0 0 0,-1 0 1,-1 1-1,8 17 0,-8-15 31,15 33 33,-14-29-12,21 37 1,-18-46-627,-10-11-472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8.141"/>
    </inkml:context>
    <inkml:brush xml:id="br0">
      <inkml:brushProperty name="width" value="0.05" units="cm"/>
      <inkml:brushProperty name="height" value="0.05" units="cm"/>
    </inkml:brush>
  </inkml:definitions>
  <inkml:trace contextRef="#ctx0" brushRef="#br0">359 123 6689,'42'-45'2005,"-41"44"-1953,0-1-1,0 1 1,-1 0 0,1-1 0,0 1 0,-1 0 0,1-1-1,-1 1 1,0-1 0,1 1 0,-1-1 0,0 1-1,0-1 1,0 1 0,0-1 0,0 1 0,0-1-1,0 1 1,-1-1 0,1 1 0,0 0 0,-1-1-1,1 1 1,-1-1 0,0 1 0,1 0 0,-1-1-1,0 1 1,-1-1 0,-1-1 138,1 0 1,-1 0-1,1 1 0,-1-1 1,0 1-1,0-1 1,0 1-1,-6-2 0,4 2-130,-1 0 0,1 0-1,-1 1 1,0 0 0,1 0 0,-1 1-1,0 0 1,1 0 0,-1 0-1,0 0 1,-10 3 0,0 1-50,1 0 0,0 1 1,-15 7-1,16-7 26,0 2 1,1 0 0,0 1-1,1 0 1,0 1-1,0 0 1,0 1 0,2 0-1,-1 0 1,1 2 0,1-1-1,0 1 1,0 1-1,1-1 1,1 1 0,0 1-1,1-1 1,1 1-1,0 0 1,0 1 0,2-1-1,0 1 1,-2 18 0,5-29-33,0 0 0,0 0 1,0-1-1,0 1 0,1 0 1,0-1-1,0 1 0,0 0 0,0-1 1,0 1-1,1-1 0,-1 1 1,1-1-1,0 0 0,0 0 1,1 0-1,-1 0 0,0 0 1,1 0-1,0-1 0,0 1 1,-1-1-1,1 0 0,1 0 1,-1 0-1,0 0 0,1 0 1,-1-1-1,0 1 0,7 0 1,5 3 2,1-2 1,-1 0-1,1-1 0,0-1 1,30-1-1,-35 0-292,1-1-1,-1-1 1,23-6 0,5-2-1268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8.926"/>
    </inkml:context>
    <inkml:brush xml:id="br0">
      <inkml:brushProperty name="width" value="0.05" units="cm"/>
      <inkml:brushProperty name="height" value="0.05" units="cm"/>
    </inkml:brush>
  </inkml:definitions>
  <inkml:trace contextRef="#ctx0" brushRef="#br0">64 200 5321,'29'-36'1883,"-29"36"-1867,0 0 0,0 0 0,0 0-1,0 0 1,1 0 0,-1 0 0,0 0-1,0 0 1,0-1 0,0 1 0,0 0 0,0 0-1,0 0 1,0 0 0,0 0 0,0 0 0,0-1-1,0 1 1,1 0 0,-1 0 0,0 0-1,0 0 1,0-1 0,0 1 0,0 0 0,0 0-1,0 0 1,0 0 0,0 0 0,-1-1-1,1 1 1,0 0 0,0 0 0,0 0 0,0 0-1,0 0 1,0-1 0,0 1 0,0 0 0,0 0-1,0 0 1,0 0 0,-1 0 0,1 0-1,0 0 1,0-1 0,0 1 0,0 0 0,0 0-1,0 0 1,-1 0 0,1 0 0,0 0-1,-10 1 337,9 0-254,1-1 0,0 0 0,-1 0 0,1 0 0,0 1 0,-1-1 0,1 0 0,-1 0 0,1 0 0,0 0 0,-1 0 0,1 0 0,-1 0 0,1 0 0,0 0 0,-1 0 0,1 0 1,0 0-1,-1 0 0,1 0 0,-1 0 0,1-1 0,0 1 0,-1 0 0,1 0 0,0 0 0,-1-1 0,2 0-86,0 0 0,-1 0 0,1 0 0,1 1-1,-1-1 1,0 0 0,0 1 0,0-1 0,0 0 0,0 1 0,1-1 0,-1 1-1,2-1 1,6-2 21,53-27 91,50-22 81,-112 52-239,25-12 446,-25 11-389,0 1 0,1 0 0,-1 0 0,0 0 0,0-1 0,0 1 0,1 0 0,-1 0 0,0-1 0,0 1 0,0 0 0,0-1 1,0 1-1,0 0 0,1 0 0,-1-1 0,0 1 0,0 0 0,0-1 0,0 1 0,0 0 0,0-1 0,0 1 0,0 0 0,0-1 0,0 1 1,-1 0-1,1-1 0,-13-9 320,7 8-343,0 1 0,-1-1 1,1 1-1,-1 1 0,1-1 1,-1 1-1,1 0 0,-1 0 1,1 1-1,-1 0 0,-10 2 1,16-2-1,-10 1 0,-1 2 0,1-1 0,0 1 0,0 1 0,1 0 0,-1 1 0,1 0 0,-10 8 0,13-9-3,0 0 1,0 1 0,1 0-1,-1 0 1,2 1-1,-1 0 1,1 0 0,0 0-1,0 0 1,1 1-1,0 0 1,0 0-1,1 0 1,0 0 0,0 1-1,1-1 1,0 1-1,1 0 1,0-1 0,0 1-1,1 0 1,0 0-1,0-1 1,1 1 0,0 0-1,1 0 1,0-1-1,0 1 1,1-1 0,0 0-1,0 0 1,1 0-1,0 0 1,1 0 0,6 8-1,-8-12 12,-1-1 0,1 0 1,-1 0-1,1-1 0,0 1 0,1-1 0,-1 1 0,0-1 1,0 0-1,1 0 0,0-1 0,-1 1 0,1-1 0,0 1 1,6 0-1,-4-1 37,0-1 0,-1 0 0,1 0 0,0 0 0,-1-1 0,1 0 0,0 0 0,-1 0 0,10-4 1,5-4 165,-1-1 1,0 0 0,-1-1-1,26-22 1,-22 17-49,-1-2 0,-2-1 0,1 0 0,19-27 0,-29 32-86,-1 1 0,0-2 0,-1 1-1,0-1 1,-1 0 0,-1-1 0,0 0 0,3-17-1,-4 0 139,-5 32-211,0 0 1,0 0 0,0 0-1,0 0 1,0 1 0,0-1-1,0 0 1,0 0 0,0 0 0,0 0-1,0 1 1,0-1 0,-1 0-1,1 0 1,0 0 0,0 1-1,-1-1 1,1 0 0,-1 0-1,1 1 1,-1-1 0,1 0-1,-1 1 1,1-1 0,-1 1-1,0-1 1,1 1 0,-1-1-1,0 1 1,0-1 0,1 1 0,-2-1-1,-25 2 16,26-1-27,0 0 0,0 0 0,0 0 0,0 0 0,1 1 0,-1-1 0,0 0 0,0 0 0,0 0 0,1 1-1,-1-1 1,0 1 0,0-1 0,1 0 0,-1 1 0,0-1 0,1 1 0,-1-1 0,1 1 0,-1 0 0,0-1 0,1 1-1,0 0 1,-1-1 0,1 1 0,-1 0 0,1 0 0,0-1 0,-1 2 0,12 10-73,39 32 76,52 54 3,-92-87-3,1 1-1,-2 1 1,0-1-1,0 1 0,10 23 1,-17-31-1,0 0 0,0 0 1,-1 0-1,0 0 1,0 0-1,0 0 1,0 0-1,-1 0 1,0 7-1,0-9 2,-1 0-1,0 0 1,1 0-1,-1 0 1,0 0-1,-1 0 1,1 0 0,0 0-1,-1-1 1,0 1-1,1 0 1,-1-1-1,0 1 1,-1-1 0,1 0-1,-3 3 1,-7 3-81,0-1 0,-1 0-1,0 0 1,0-2 0,0 1 0,0-2 0,-1 0 0,-17 3 0,-27 6-831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1.101"/>
    </inkml:context>
    <inkml:brush xml:id="br0">
      <inkml:brushProperty name="width" value="0.05" units="cm"/>
      <inkml:brushProperty name="height" value="0.05" units="cm"/>
    </inkml:brush>
  </inkml:definitions>
  <inkml:trace contextRef="#ctx0" brushRef="#br0">427 28 5265,'1'7'413,"3"14"553,-3-15-389,1-7 286,-2 0-720,0 0 1,1 0-1,-1 0 0,0 0 0,0-1 0,1 1 0,-1 0 0,0 0 0,0 0 0,0 0 0,-1 0 1,1 0-1,0-1 0,0 1 0,0 0 0,-1 0 0,1 0 0,-1 0 0,1 0 0,-1 0 0,1 0 0,-1 0 1,0 0-1,1 0 0,-1 1 0,0-1 0,0 0 0,1 0 0,-1 1 0,0-1 0,0 0 0,0 1 0,0-1 1,0 1-1,0-1 0,-1 0 0,-13-1-137,1 1 0,0 0 0,-28 2 0,37 0-6,-14 1 1,0 1 0,0 1 0,1 0 0,-1 1 0,-23 12 0,-6 0 0,36-13-14,1 1 1,0 0-1,0 0 1,0 1-1,1 1 1,0 0 0,-13 11-1,19-15 3,0 0 1,1 1-1,-1 0 0,1 0 0,0 0 0,0 0 1,0 0-1,0 1 0,1-1 0,-1 1 1,1 0-1,0-1 0,1 1 0,-1 0 1,1 0-1,0 0 0,0 0 0,1 1 1,0 7-1,0-9 6,1 0 0,0 0 0,0-1 0,1 1 0,-1 0 0,1-1 0,-1 1 0,1-1 0,0 1 0,1-1 0,-1 0 0,1 0 0,-1 0 0,1 0 0,0 0 0,0-1 0,0 1 1,0-1-1,1 0 0,3 2 0,-2-1 2,0 0 0,1-1 0,0 0 0,-1 0 0,1 0 0,0-1 0,0 0 0,0 0 0,0 0 1,0-1-1,0 0 0,9-1 0,-1-1 20,-1-1 0,0-1 0,0 0 0,22-11 0,48-31 63,-50 27-64,-32 18-17,23-11 26,0-2 0,-1-1 0,0-1-1,37-35 1,-58 49-11,-1 0-1,1 0 1,-1 0 0,1 0-1,-1-1 1,0 1-1,0-1 1,0 1 0,0-1-1,0 1 1,-1-1-1,1 0 1,-1 1 0,0-1-1,0 0 1,0 1 0,0-1-1,0 0 1,-1-3-1,0 0 14,-1 0 1,1 1-1,-1-1 0,-1 1 0,1-1 0,-1 1 0,-5-7 1,8 11-32,0 1 1,0 0 0,0-1 0,0 1 0,0-1-1,0 1 1,0 0 0,-1-1 0,1 1 0,0 0-1,0-1 1,0 1 0,-1 0 0,1 0-1,0-1 1,0 1 0,-1 0 0,1 0 0,0-1-1,-1 1 1,1 0 0,0 0 0,-1 0 0,1-1-1,0 1 1,-1 0 0,1 0 0,-1 0 0,1 0-1,0 0 1,-1 0 0,1 0 0,0 0-1,-1 0 1,1 0 0,-1 0 0,1 0 0,0 0-1,-1 0 1,1 0 0,-1 1 0,0 1-2,0 0-1,0 0 1,0 0 0,0 0 0,1 0 0,-1 0-1,1 0 1,-1 1 0,1 3 0,-3 22-7,2-1 1,4 56-1,7 20 3,-4-35 9,3 0-1,22 84 0,-25-132 2,-1 0-1,-1 0 1,-1 0-1,2 32 1,-5-46 1,0 1 0,-1-1 0,1 1 0,-1-1 0,-1 0 0,1 1 0,-1-1 0,0 0 0,0 0 0,-1 0 0,0-1 0,0 1 0,0 0 0,-1-1 0,0 0 0,0 0 0,0 0 1,-7 6-1,6-7 35,0-1 0,0 0 0,0 0 0,-1 0 0,1-1 0,-1 1 0,1-1 0,-1-1 0,0 1 0,0-1 1,0 0-1,0 0 0,0-1 0,1 0 0,-1 0 0,0 0 0,-7-2 0,-3 0 122,1-1 0,-1-1 0,1-1 0,0 0 0,-17-9 0,28 12-97,0 0-1,0 0 0,0 0 0,0 0 0,1-1 1,-1 1-1,1-1 0,0 0 0,0 0 1,-6-7-1,8 7-42,0 1 1,-1-1-1,1 0 1,1 0-1,-1 0 1,0 0-1,1 0 1,-1 0-1,1 0 1,0 0-1,0 0 1,0 0-1,0 0 1,1 0-1,-1 0 1,1 0-1,1-3 1,3-12-29,1 1-1,0 1 1,2-1 0,0 1 0,1 0 0,0 1 0,1 0-1,1 0 1,0 1 0,1 1 0,1 0 0,0 0-1,24-17 1,13-4-521,1 2-1,93-43 1,-121 64 118,11-5-713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1.996"/>
    </inkml:context>
    <inkml:brush xml:id="br0">
      <inkml:brushProperty name="width" value="0.05" units="cm"/>
      <inkml:brushProperty name="height" value="0.05" units="cm"/>
    </inkml:brush>
  </inkml:definitions>
  <inkml:trace contextRef="#ctx0" brushRef="#br0">0 152 5761,'16'36'1743,"-16"-37"-1692,0 1 0,0 0-1,0 0 1,0 0 0,0 0-1,0 0 1,-1 0 0,1-1 0,0 1-1,0 0 1,0 0 0,0 0-1,-1 0 1,1 0 0,0 0-1,0 0 1,0 0 0,0 0 0,-1 0-1,1 0 1,0 0 0,0 0-1,0 0 1,0 0 0,-1 0-1,1 0 1,0 0 0,0 0 0,0 0-1,0 0 1,-1 0 0,1 1-1,0-1 1,0 0 0,0 0-1,0 0 1,0 0 0,-1 0 0,1 0-1,0 0 1,0 1 0,0-1-1,0 0 1,0 0 0,0 0-1,0 0 1,0 1 0,-1-1 0,1 0-1,0 0 1,0 0 0,0 0-1,0 1 1,0-1 0,0 0-1,0 0 1,0 0 0,0 0-1,0 1 1,0-1 0,0 0 0,55-18 331,-35 13-299,27-13 0,4-2 214,-27 11-181,-1 0 0,28-17 0,-49 25-62,-1 0-1,1 0 1,-1 0-1,1 0 1,-1 0-1,1 0 1,-1-1-1,0 1 1,0-1-1,0 1 1,0-1 0,0 1-1,0-1 1,0 1-1,0-1 1,0 0-1,-1 0 1,1 1-1,-1-1 1,0 0-1,1 0 1,-1 0-1,0 0 1,0 1-1,0-1 1,0 0-1,0 0 1,-1-3 0,-2-2 46,2 5-98,0 1 1,1-1-1,-1 1 0,0-1 0,0 1 0,0-1 0,0 1 1,0 0-1,0-1 0,0 1 0,-1 0 0,1 0 0,0 0 1,-1 0-1,1 0 0,0 0 0,-1 0 0,0 1 0,1-1 1,-1 0-1,1 1 0,-1 0 0,0-1 0,1 1 0,-1 0 1,0-1-1,-1 1 0,-2-1-3,-1 0 0,1 0-1,0 1 1,0-1 0,0 1 0,-1 0 0,1 1 0,0-1-1,0 1 1,-1 0 0,1 0 0,0 1 0,0-1 0,0 1-1,-8 5 1,-65 42-59,74-47 58,-1 1 0,1 0 0,-1 0-1,1 0 1,0 0 0,0 1 0,0-1 0,1 1-1,-1 0 1,1 0 0,0 0 0,0 1 0,0-1-1,1 1 1,0 0 0,0 0 0,-2 5 0,3-5 0,0 0 0,1 0 0,-1-1 0,1 1 1,0 0-1,1 0 0,-1 0 0,1 0 1,0-1-1,0 1 0,0 0 0,1-1 1,-1 1-1,1-1 0,1 1 0,-1-1 0,0 0 1,6 7-1,-2-5 6,-1 0 0,1 0 0,1 0 1,-1-1-1,1 0 0,0 0 0,0-1 0,0 0 0,1 0 1,-1-1-1,1 0 0,0 0 0,0-1 0,10 2 1,2 0 9,0-1 0,0-1 0,0-1 0,37-3 0,-52 2-79,0-1 1,0 0-1,-1 0 0,1 0 0,0-1 1,-1 0-1,1 0 0,6-3 0,7-7-605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2.592"/>
    </inkml:context>
    <inkml:brush xml:id="br0">
      <inkml:brushProperty name="width" value="0.05" units="cm"/>
      <inkml:brushProperty name="height" value="0.05" units="cm"/>
    </inkml:brush>
  </inkml:definitions>
  <inkml:trace contextRef="#ctx0" brushRef="#br0">1 84 4921,'35'-65'2167,"-29"52"594,-7 10-1838,-4 9-531,12 28-296,-2 0 0,2 50 0,-6-56 164,-2-13-25,2 0 1,0 0-1,4 21 0,7-69 3155,-7 18-3353,23-60 1,-24 66-52,1 0 0,0 0 0,0 0 0,1 1 1,0-1-1,10-9 0,-7 10 8,0 0 1,1 1 0,0 0-1,0 0 1,0 1-1,1 1 1,0 0 0,0 0-1,1 1 1,-1 0 0,15-2-1,-18 5-4,0-1 0,0 2 0,-1-1 0,1 1 0,0 0 0,0 1 0,0 0 0,0 0-1,-1 1 1,1 0 0,-1 0 0,1 0 0,-1 1 0,0 1 0,0-1 0,0 1 0,0 0 0,8 7 0,-3 0-4,-1 0-1,0 0 1,-1 1 0,-1 1 0,0 0 0,8 15-1,-3-2 32,-2 0-1,13 39 0,-24-62-60,10 24 121,-11-26-120,1-1 1,-1 1 0,0 0 0,1 0 0,-1-1-1,1 1 1,-1 0 0,1-1 0,-1 1 0,1-1-1,-1 1 1,1 0 0,0-1 0,-1 1 0,1-1 0,0 1-1,-1-1 1,1 0 0,0 1 0,0-1 0,0 0-1,-1 0 1,1 1 0,0-1 0,0 0 0,0 0-1,-1 0 1,2 0 0,5-3-1038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23.469"/>
    </inkml:context>
    <inkml:brush xml:id="br0">
      <inkml:brushProperty name="width" value="0.05" units="cm"/>
      <inkml:brushProperty name="height" value="0.05" units="cm"/>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3.251"/>
    </inkml:context>
    <inkml:brush xml:id="br0">
      <inkml:brushProperty name="width" value="0.05" units="cm"/>
      <inkml:brushProperty name="height" value="0.05" units="cm"/>
    </inkml:brush>
  </inkml:definitions>
  <inkml:trace contextRef="#ctx0" brushRef="#br0">1 160 5441,'0'0'1818,"8"0"-687,9-2-832,0-1 1,22-6 0,-28 5-138,0 0 0,-1 0 1,0-1-1,12-8 0,9-3 54,-17 10-79,31-16-49,-42 21 9,-1-1 0,1 0-1,-1 0 1,1 0 0,-1 0-1,0 0 1,1 0 0,-1 0 0,0-1-1,0 1 1,-1-1 0,3-3 0,-4 5-56,0 1 0,0-1 0,0 1 1,0-1-1,0 0 0,0 1 1,-1-1-1,1 1 0,0-1 1,0 1-1,0-1 0,-1 0 1,1 1-1,0-1 0,-1 1 0,1-1 1,0 1-1,-1 0 0,1-1 1,-1 1-1,1-1 0,-1 1 1,1 0-1,-1-1 0,1 1 1,-1 0-1,1 0 0,-1-1 0,1 1 1,-2 0-1,-27-11-79,22 8 38,1 1-4,1 0 1,-1 0-1,0 0 1,0 1-1,0 0 1,-1 0 0,1 0-1,0 1 1,0 0-1,-9 1 1,9 0-7,0 0 0,1 1 0,-1 0 0,1 0 0,0 0 0,-1 1 0,1 0 0,0 0 0,0 0 0,1 0-1,-1 1 1,1 0 0,0 0 0,0 0 0,0 0 0,0 1 0,1 0 0,-1-1 0,1 1 0,1 1 0,-1-1 0,1 0 0,0 1 0,0-1 0,0 1 0,-1 9 0,1 1-1,1-3-2,0 0 1,0 0-1,1 0 0,1 0 1,2 16-1,-2-25 15,0 0 0,1 0 0,-1 0 0,1-1 0,-1 1 0,1-1 0,0 1 0,1-1-1,-1 0 1,0 0 0,1 0 0,0 0 0,0 0 0,0 0 0,0-1 0,0 0 0,0 1 0,1-1 0,-1 0 0,1-1 0,-1 1-1,5 1 1,9 2-49,1-1 0,0-1 0,0 0 0,0-1 1,0-1-1,0-1 0,1 0 0,23-5 0,-10-1-1114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3.769"/>
    </inkml:context>
    <inkml:brush xml:id="br0">
      <inkml:brushProperty name="width" value="0.05" units="cm"/>
      <inkml:brushProperty name="height" value="0.05" units="cm"/>
    </inkml:brush>
  </inkml:definitions>
  <inkml:trace contextRef="#ctx0" brushRef="#br0">0 204 5129,'4'-21'2906,"-1"-30"0,3 50-2822,19 1-71,-16 0-15,0 0 0,0 0 0,0 1 0,0 0 1,0 1-1,14 4 0,-16-4-1,-1 0 0,0 1 0,0-1 0,0 1 0,0 1 0,-1-1 0,1 1 0,-1 0 1,0 0-1,0 1 0,-1-1 0,1 1 0,-1 0 0,0 0 0,0 1 0,-1-1 0,5 9 0,1 7 22,0 0 1,-1 1-1,7 36 0,-7-37-210,-5-14 4140,-4-9-3895,0-1 0,0 1 0,1-1 0,0 1 1,-1-1-1,1 1 0,0-1 0,0 1 0,0-1 0,1 1 0,0-4 0,1-10 25,0-3-76,1-1-1,1 1 1,0-1 0,2 1-1,0 0 1,2 1-1,0 0 1,0 0-1,2 1 1,0 0-1,21-26 1,-22 34-290,0 0 0,1 1 0,0 1 0,0-1 0,0 2 0,1-1 0,15-5 0,-3 4-2165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4.569"/>
    </inkml:context>
    <inkml:brush xml:id="br0">
      <inkml:brushProperty name="width" value="0.05" units="cm"/>
      <inkml:brushProperty name="height" value="0.05" units="cm"/>
    </inkml:brush>
  </inkml:definitions>
  <inkml:trace contextRef="#ctx0" brushRef="#br0">368 52 6641,'-7'-7'3214,"5"5"-3070,0 0 0,0 1 0,1-1-1,-1 0 1,1 0 0,0 0 0,-1 0-1,-1-3 1,2 3-73,0 0 0,-1 0 0,0 0 0,1 1 0,-1-1 0,0 0 0,0 1 0,0 0 0,0-1 1,0 1-1,0 0 0,0 0 0,-1 0 0,1 0 0,0 0 0,-1 1 0,1-1 0,0 1 0,-1 0 0,1-1 0,-1 1 0,1 0 0,0 0 0,-1 1 0,-4 0 0,-4 0-55,0 1 0,0 1 0,1 0 0,-14 5 0,10-2 1,0 0 0,0 2 0,1 0 0,0 0 0,0 1 0,-22 21 0,15-9-9,0 1 0,-29 44 0,47-65-11,1 1 1,0 0-1,-1 0 1,1 0 0,0 0-1,0 0 1,0 0-1,1 1 1,-1-1-1,0 0 1,1 0-1,-1 1 1,1-1 0,0 0-1,0 0 1,0 1-1,0-1 1,0 0-1,1 1 1,0 3-1,1-3 2,-1 0-1,1 1 0,0-1 0,1 0 0,-1 0 0,1-1 0,-1 1 0,1-1 0,0 1 0,0-1 1,0 0-1,5 3 0,-1-1 18,0 0 0,1 0-1,-1-1 1,1 0 0,-1-1 0,1 0 0,0 0 0,0-1 0,0 1-1,13-1 1,-17-1 19,0 0-1,1 0 1,-1-1-1,0 1 1,0-1-1,1 0 1,-1 0-1,0-1 1,0 1-1,0-1 1,0 0-1,-1 0 1,1 0-1,0 0 1,-1-1-1,1 1 1,-1-1-1,0 0 1,0 0-1,0 0 1,4-6-1,-2 1 6,0 0-1,0-1 1,-1 1 0,0-1-1,-1 0 1,0 0-1,0 0 1,-1-1-1,0 1 1,-1-1 0,1-9-1,-2 15-39,0-2-2,0 1 0,0 0 0,1-1 0,-1 1 0,1 0 0,0-1 0,1 1 0,-1 0 0,1 0-1,3-6 1,-4 10-20,0 8-286,26 70 304,-5-16 12,-14-39-28,0-1 1,2 1 0,0-1 0,22 32 0,-30-49-543,2-4-259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4.930"/>
    </inkml:context>
    <inkml:brush xml:id="br0">
      <inkml:brushProperty name="width" value="0.05" units="cm"/>
      <inkml:brushProperty name="height" value="0.05" units="cm"/>
    </inkml:brush>
  </inkml:definitions>
  <inkml:trace contextRef="#ctx0" brushRef="#br0">0 170 7938,'11'-117'2396,"-3"77"-1588,-8 39-795,1 0 0,-1 1 0,0-1 1,1 0-1,-1 1 0,0-1 1,1 0-1,-1 1 0,1-1 1,-1 1-1,1-1 0,-1 1 1,1-1-1,0 1 0,-1-1 1,1 1-1,-1-1 0,1 1 0,0 0 1,1-1-1,-2 1-5,0 0-1,1 0 1,-1 1 0,0-1-1,1 0 1,-1 0 0,0 0-1,0 1 1,1-1 0,-1 0-1,0 0 1,0 1 0,1-1-1,-1 0 1,0 0 0,0 1-1,0-1 1,1 0 0,-1 1-1,0-1 1,0 0 0,0 1-1,0-1 1,0 0 0,0 1-1,0-1 1,0 1 0,0-1-1,0 0 1,0 1 0,3 21 62,-1-9-70,21 122 92,15 121 675,-33-210-879,-5-44-217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5.275"/>
    </inkml:context>
    <inkml:brush xml:id="br0">
      <inkml:brushProperty name="width" value="0.05" units="cm"/>
      <inkml:brushProperty name="height" value="0.05" units="cm"/>
    </inkml:brush>
  </inkml:definitions>
  <inkml:trace contextRef="#ctx0" brushRef="#br0">0 118 7378,'4'1'477,"0"0"1,0 0 0,1-1 0,-1 1-1,0-1 1,0 0 0,4 0 0,5-2-366,0 0 1,18-6 0,-1 0 306,25-3-99,282-49 731,-290 56-1016,-19 2-93,-1-1 0,45-10-1,-63 9-382,-3 0-207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5.903"/>
    </inkml:context>
    <inkml:brush xml:id="br0">
      <inkml:brushProperty name="width" value="0.05" units="cm"/>
      <inkml:brushProperty name="height" value="0.05" units="cm"/>
    </inkml:brush>
  </inkml:definitions>
  <inkml:trace contextRef="#ctx0" brushRef="#br0">174 106 3825,'-2'0'739,"-5"0"3126,10 0-2183,30-4-1307,-23 2-354,-4 2-12,0-1 0,0-1 0,0 1 0,0-1 0,-1 0 0,1 0 0,-1-1 0,1 1 0,-1-1 0,6-5 0,0 1 73,1 1 0,-1 0 0,1 0 0,0 2 0,24-8 0,-35 12-66,10-6 268,-11-1 185,-2 6-442,0-1-1,-1 1 1,1 0 0,0-1 0,0 1 0,-1 0-1,1 0 1,0 1 0,-1-1 0,-3 0-1,-3-2-21,-1 2-1,1-1 1,0 1 0,-1 0-1,1 1 1,-1 0-1,1 1 1,-13 2 0,-38 7 6,30-6-1,-55 16 1,76-17-12,2-1-5,-1 1 0,0-1 0,1 2-1,-1-1 1,-9 7 0,15-8 5,1-1 0,-1 0-1,1 1 1,-1-1 0,1 1 0,0 0-1,-1-1 1,1 1 0,0 0-1,0 0 1,0 0 0,0 0 0,1 0-1,-1 0 1,1 0 0,-1 0-1,1 0 1,-1 0 0,1 0 0,0 0-1,0 0 1,0 0 0,0 0-1,1 0 1,-1 0 0,1 3 0,1 2 0,1 1 0,0 0 0,0-1 0,1 0 0,0 1 0,0-2 0,0 1 0,1 0 0,0-1 0,0 0 0,8 7 0,10 7 66,38 28-1,-56-45-44,2 3 26,1-1 0,1 0-1,-1-1 1,1 0 0,-1 0 0,1-1 0,0 0 0,1 0-1,13 1 1,-18-3-52,1-1 0,-1 1 0,1-1 0,-1-1 0,1 1-1,-1-1 1,0 0 0,1 0 0,-1-1 0,0 1 0,0-1 0,0-1 0,0 1 0,0 0-1,0-1 1,0 0 0,7-7 0,3-5-503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06.610"/>
    </inkml:context>
    <inkml:brush xml:id="br0">
      <inkml:brushProperty name="width" value="0.05" units="cm"/>
      <inkml:brushProperty name="height" value="0.05" units="cm"/>
    </inkml:brush>
  </inkml:definitions>
  <inkml:trace contextRef="#ctx0" brushRef="#br0">425 283 6041,'5'0'414,"-1"-1"-1,1 1 1,-1-1-1,0 0 0,1-1 1,-1 1-1,5-3 1,6-2 595,-34-4 424,-1 5-1384,-1 0 0,1 1 1,-1 1-1,0 1 1,0 1-1,0 1 0,0 1 1,0 0-1,0 2 1,1 0-1,-1 2 0,1 0 1,0 1-1,0 1 1,1 1-1,-1 1 1,2 0-1,0 1 0,-23 17 1,39-25-50,-1 0 1,0 1-1,0-1 1,1 1-1,-1-1 1,1 1-1,0 0 1,0 0-1,0 0 1,0 0 0,1 0-1,-1 1 1,1-1-1,-1 0 1,1 1-1,1-1 1,-1 1-1,0-1 1,1 1-1,-1 6 1,2-6 2,-1-1 0,1 0 0,0 1 0,0-1 0,1 0 0,-1 1 0,1-1 0,-1 0 0,1 0 1,0 0-1,0-1 0,0 1 0,1 0 0,-1-1 0,1 1 0,-1-1 0,1 0 0,0 0 0,0 0 0,0 0 0,5 2 0,0 0 36,1-1 0,-1-1 0,1 1 0,-1-1 0,1-1 0,0 0 0,0 0 0,0 0-1,0-1 1,-1-1 0,1 1 0,0-2 0,0 1 0,0-1 0,-1 0 0,15-6 0,3-3 23,-1 0-1,0-2 1,0 0 0,22-18 0,-40 26-20,0 0 0,0 0 0,0 0 0,-1-1 0,0 0 0,0 0 0,9-14 0,-13 15-11,1 1 1,-2-1-1,1 1 0,0-1 1,-1 0-1,0 1 0,0-1 0,-1 0 1,1 0-1,-1 0 0,0 0 0,0 0 1,-1 0-1,1 1 0,-3-8 0,-6-34 8,-3 1-1,-32-84 0,32 109-42,12 20 2,0-1 0,-1 1 1,1-1-1,-1 1 0,1 0 0,-1-1 0,1 1 0,-1-1 1,1 1-1,-1 0 0,1-1 0,-1 1 0,1 0 0,-1 0 0,0 0 1,1-1-1,-1 1 0,1 0 0,-1 0 0,0 0 0,1 0 0,-1 0 1,0 0-1,1 0 0,-1 0 0,1 0 0,-1 0 0,0 1 1,1-1-1,-2 0 0,2 1-3,0-1 0,-1 0 1,1 0-1,0 1 0,-1-1 1,1 0-1,0 0 0,-1 1 1,1-1-1,0 0 0,0 1 1,0-1-1,-1 1 0,1-1 1,0 0-1,0 1 0,0-1 0,0 1 1,0-1-1,0 0 0,-1 1 1,1-1-1,0 1 0,0-1 1,0 0-1,0 1 0,1-1 1,-1 1-1,0-1 0,0 0 1,0 1-1,0 0 0,1 5-16,1 18 9,1 1 1,1-1-1,1 0 1,1-1-1,17 44 0,-23-66 13,25 70 78,2-1 0,42 74 0,-60-130 441,-3-9 2510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25.536"/>
    </inkml:context>
    <inkml:brush xml:id="br0">
      <inkml:brushProperty name="width" value="0.05" units="cm"/>
      <inkml:brushProperty name="height" value="0.05" units="cm"/>
    </inkml:brush>
  </inkml:definitions>
  <inkml:trace contextRef="#ctx0" brushRef="#br0">15 54 3209,'-15'-5'9023,"26"7"-9280,-4 0 276,13 3 34,1-1-1,-1-1 0,1-1 1,27 0-1,107 3 144,-18 1 110,181-16 0,56-4-148,-242 13-96,-6-1 221,337-15 564,-398 11-795,145-17 69,-188 20-462,30-1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5:28.644"/>
    </inkml:context>
    <inkml:brush xml:id="br0">
      <inkml:brushProperty name="width" value="0.05" units="cm"/>
      <inkml:brushProperty name="height" value="0.05" units="cm"/>
    </inkml:brush>
  </inkml:definitions>
  <inkml:trace contextRef="#ctx0" brushRef="#br0">65 113 5121,'-17'-8'820,"13"6"-506,1 1 0,-1-1 0,1 0 0,0 1 0,0-2-1,0 1 1,0 0 0,-3-3 0,-6 3 2804,8 3-1563,12-1-1208,107 14-227,7-4 96,185-7 1,-134-5-162,-58 2-43,-52 1 10,112-11 1,8-10 39,25-3-12,-72 9-35,-41 5 2,-47 8-14,-36 1 47,-1 0 1,0-1-1,19-3 0,-28 0 41,-2 3-90,0 1 1,0 0-1,0 0 1,0 0-1,0-1 1,0 1 0,0 0-1,0 0 1,0 0-1,0-1 1,0 1-1,0 0 1,0 0-1,0 0 1,0-1-1,0 1 1,0 0-1,0 0 1,0 0-1,1-1 1,-1 1-1,0 0 1,0 0-1,0 0 1,0 0 0,0 0-1,1-1 1,-1 1-1,0 0 1,0 0-1,0 0 1,1 0-1,-1 0 1,0 0-1,0 0 1,0 0-1,1 0 1,-1 0-1,0 0 1,0 0-1,0 0 1,1 0 0,-1 0-1,0 0 1,0 0-1,0 0 1,1 0-1,37 1 53,-24-1-26,1 0-1,-1 0 1,0-1 0,26-6-1,-14 3 1,1 1 0,-1 1-1,55 3 1,-23 0-1,-55-4-574,-2 3-276</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6:43.101"/>
    </inkml:context>
    <inkml:brush xml:id="br0">
      <inkml:brushProperty name="width" value="0.3" units="cm"/>
      <inkml:brushProperty name="height" value="0.6" units="cm"/>
      <inkml:brushProperty name="color" value="#E8D9C0"/>
      <inkml:brushProperty name="tip" value="rectangle"/>
      <inkml:brushProperty name="rasterOp" value="maskPen"/>
    </inkml:brush>
  </inkml:definitions>
  <inkml:trace contextRef="#ctx0" brushRef="#br0">22 127 5969,'-20'51'1817,"20"-51"-1799,0 1 1,0-1-1,0 0 1,-1 0-1,1 0 1,0 1-1,0-1 0,0 0 1,0 0-1,0 1 1,-1-1-1,1 0 1,0 1-1,0-1 1,0 0-1,0 0 1,0 1-1,0-1 1,0 0-1,0 1 1,0-1-1,0 0 1,0 0-1,0 1 1,0-1-1,0 0 1,0 1-1,1-1 0,-1 0 1,0 0-1,0 1 1,0-1-1,0 0 1,1 0-1,-1 0 1,0 1-1,0-1 1,0 0-1,1 0 1,-1 0-1,0 1 1,0-1-1,0 0 1,1 0-1,-1 0 1,0 0-1,1 0 1,-1 0-1,0 1 0,0-1 1,1 0-1,-1 0 1,0 0-1,1 0 1,-1 0-1,0 0 1,0 0-1,1 0 1,-1 0-1,0 0 1,1-1-1,-1 1 1,0 0-1,0 0 1,1 0-1,5 0 68,23 1-33,-7 1-26,-1-2 0,0 0 0,38-6 1,495-75 186,-223 36-137,-96 15-35,-107 14 61,160 2 1,-271 16-190,-16 0-2,-11-3 308,19 11-200,11 2-7,25 18-1,-22-14-5,-13-10 4,0 0-1,1-1 1,0 0-1,0-1 0,1 0 1,-1-1-1,1 0 1,15 2-1,-13-3 8,226 25 212,-152-20-181,121 3 42,-163-9-70,-18-3-3,7 1 43,-27 7-44,-15-10 37,-5 1-32,6 2-19,-38-1 0,0 3 0,-45 5 0,84-6-3,-381 41 14,-62 14-84,-31 5-48,278-28-43,-446 59-157,511-82 248,129-7 56,41-2-2810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26.299"/>
    </inkml:context>
    <inkml:brush xml:id="br0">
      <inkml:brushProperty name="width" value="0.05" units="cm"/>
      <inkml:brushProperty name="height" value="0.05" units="cm"/>
    </inkml:brush>
  </inkml:definitions>
  <inkml:trace contextRef="#ctx0" brushRef="#br0">0 1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6:43.526"/>
    </inkml:context>
    <inkml:brush xml:id="br0">
      <inkml:brushProperty name="width" value="0.3" units="cm"/>
      <inkml:brushProperty name="height" value="0.6" units="cm"/>
      <inkml:brushProperty name="color" value="#E8D9C0"/>
      <inkml:brushProperty name="tip" value="rectangle"/>
      <inkml:brushProperty name="rasterOp" value="maskPen"/>
    </inkml:brush>
  </inkml:definitions>
  <inkml:trace contextRef="#ctx0" brushRef="#br0">565 123 3553,'691'-68'2515,"-341"29"-2436,-173 25-415,258 13 0,-373 1-389,-111 11 2403,-424 54-1374,273-42-300,177-20-14,-853 119-684,347-49-2825,399-61 2510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6:45.097"/>
    </inkml:context>
    <inkml:brush xml:id="br0">
      <inkml:brushProperty name="width" value="0.3" units="cm"/>
      <inkml:brushProperty name="height" value="0.6" units="cm"/>
      <inkml:brushProperty name="color" value="#E8D9C0"/>
      <inkml:brushProperty name="tip" value="rectangle"/>
      <inkml:brushProperty name="rasterOp" value="maskPen"/>
    </inkml:brush>
  </inkml:definitions>
  <inkml:trace contextRef="#ctx0" brushRef="#br0">1 270 4705,'4'-6'5129,"621"-98"-5038,-1 26-77,2 22 52,-500 46-54,-115 9-11,265-13 38,-272 14-44,2 0-17,0 0 0,0 0 0,0 1 0,0 0 0,6 2-1,-15-4-20,0 1 0,0 0 0,0 0-1,1 0 1,-1 1 0,0-1-1,0 1 1,0 0 0,-3 0 0,-19 5 34,-147 17-4,-170 33 29,-389 103-7,639-142-7,-214 32 12,-78-24-185,368-25-268,29-2-733,201-12 959,-39 1 218,261-17 197,173-9 719,181 30 113,-516 27-825,-238-13-273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4.834"/>
    </inkml:context>
    <inkml:brush xml:id="br0">
      <inkml:brushProperty name="width" value="0.05" units="cm"/>
      <inkml:brushProperty name="height" value="0.05" units="cm"/>
    </inkml:brush>
  </inkml:definitions>
  <inkml:trace contextRef="#ctx0" brushRef="#br0">258 79 7194,'-1'-23'9888,"-6"5"-8050,5 16-1888,-1-1 0,1 1-1,0 0 1,-1 1 0,1-2 0,0 1 0,-2 1 0,2 0 0,-1-2 0,0 2-1,0 0 1,1 0 0,-2 0 0,-2 0 0,-4-3 42,7 3 4,-1 0 1,0-1-1,0 0 0,1 2 0,-2-1 0,2 0 1,-1 1-1,0 0 0,0-1 0,0 1 0,0 1 0,0-1 1,0 0-1,1 1 0,-2 0 0,2 1 0,-1-1 0,0 0 1,-4 2-1,1 2-11,0-1 1,0 1-1,0 1 0,0 0 1,2-1-1,-2 2 0,1-1 1,1 1-1,0 0 0,-7 12 1,6-7-22,2-1 0,-1 2 1,1-2-1,1 2 0,0-1 1,-2 22-1,5-29 20,-1 2-1,2-1 1,-1 0-1,1 0 1,-1-1 0,3 1-1,-2 0 1,0-1-1,1 1 1,1 0-1,-1 0 1,0-2-1,2 2 1,-1-1 0,1 0-1,-1 0 1,0-1-1,1 1 1,6 4-1,10 8 36,-1-1-1,2 1 1,27 14 0,2 2 20,-46-31-63,-2 0 0,2 1 0,-2-1-1,0 0 1,1 2 0,-1-2 0,0 0-1,0 2 1,1-1 0,-1-1 0,-1 2-1,0-1 1,4 8 0,-5-10 14,0 1 0,0-1 1,0 2-1,0-2 0,0 0 0,0 1 0,-1-1 1,1 2-1,0-2 0,-1 0 0,1 1 0,-2-1 1,2 0-1,-1 2 0,0-2 0,0 0 0,1 0 1,-1 0-1,0 0 0,0 1 0,-1-1 0,1 0 1,0 0-1,0 0 0,-1 0 0,1 1 0,-1-1 1,1-1-1,-1 1 0,1-1 0,0 1 0,-4 0 1,-4 3 145,0-1 1,-2 0-1,2 0 1,-1-1-1,0 0 1,-1-1-1,1 1 1,0-2 0,-1 0-1,2 0 1,-1-2-1,-1 1 1,1-1-1,0 1 1,1-3-1,-2 2 1,-9-6-1,10 4-53,-9-8-1036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5.369"/>
    </inkml:context>
    <inkml:brush xml:id="br0">
      <inkml:brushProperty name="width" value="0.05" units="cm"/>
      <inkml:brushProperty name="height" value="0.05" units="cm"/>
    </inkml:brush>
  </inkml:definitions>
  <inkml:trace contextRef="#ctx0" brushRef="#br0">0 204 6625,'109'-42'2509,"-103"39"-2196,1 1 1,-2 0-1,2 1 0,-1-2 1,1 2-1,-1 0 0,0 1 1,13-1-1,6 0 170,-8 0-194,-10-1-140,0 2-1,0-1 1,0 0-1,0 0 1,-1-1 0,1-1-1,0 1 1,0 0-1,0-2 1,6-3-1,31-13 1281,-42 16-1197,-1 0 0,-1 0 0,0 0 0,1 0 0,-1 0 0,-1 0 0,1 0 0,-1-6 0,1 9-170,0-1-64,-2 1 0,2-1 0,0 0 0,0 1 1,-1-1-1,1 1 0,-1 0 0,1-2 0,-1 2 1,0 0-1,0 0 0,1 0 0,-2-1 0,1 0 1,0 1-1,0 0 0,-1-1 0,-3 0-19,1-2 0,-1 2 0,0-1 0,1 2 0,-11-4 0,3 1-2,0 1 0,-23-3-1,32 6 18,0 0-1,0 0 0,0 1 1,-1-1-1,1 1 0,1 0 0,-2-1 1,1 2-1,0-1 0,0 1 1,1-1-1,-1 0 0,0 2 0,1-2 1,-1 1-1,-2 4 0,-1-2-17,1 2 0,1-1 1,-1 0-1,1 1 0,-3 7 0,3-6-2,2 0 1,-1-1-1,0 1 0,2 0 1,0 1-1,-1-1 0,2 0 1,-2 1-1,2-1 0,0 1 1,0-1-1,2 1 0,-1-1 1,0 0-1,2 8 0,1-3 28,-1 0 1,2-1-1,-1 1 0,2-1 0,-1-1 1,2 1-1,-2 0 0,13 11 0,-13-15 20,1-1-1,0-1 1,1 1-1,0-1 0,-1-1 1,1 1-1,15 7 1,-18-10-53,0 0 0,0-1-1,0 0 1,0 0 0,0 0 0,0-1 0,0 2 0,1-2 0,-1 0 0,0 0 0,0 0 0,1 0 0,-2-2 0,2 2-1,0-1 1,-2 0 0,6-2 0,10-7-672</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5.713"/>
    </inkml:context>
    <inkml:brush xml:id="br0">
      <inkml:brushProperty name="width" value="0.05" units="cm"/>
      <inkml:brushProperty name="height" value="0.05" units="cm"/>
    </inkml:brush>
  </inkml:definitions>
  <inkml:trace contextRef="#ctx0" brushRef="#br0">38 14 7714,'-14'-11'6034,"14"10"-5981,0 1 0,0 0 0,0 0 0,-1 0 0,1-1 0,0 1 0,0 0 0,-1 0 0,1 0 0,0 0 0,0 0 0,-1-1 0,1 1 0,0 0 0,-2 0 0,2 0 0,0 0 0,0 0 0,-1 0 0,1 0 0,0 0 1,-1 0-1,1 0 0,0 0 0,0 0 0,-1 0 0,1 0 0,0 0 0,0 1 0,-1-1 0,1 0 0,0 0 0,0 0 0,-1 0 0,1 0 0,0 1 0,0-1 0,-1 0 0,1 0 0,0 1 0,0-1 0,0 0 0,0 0 0,-2 0 0,2 2 0,0-2 0,0 0 0,0 0 0,0 1 0,0-1 0,0 0 0,0 1 0,0-1 0,0 0 0,0 0 0,0 1 1,0-1-1,0 0 0,0 1 0,0-1 0,0 1 0,-10 206-361,9-175 320,2-1 1,0 0-1,3 0 1,7 35-1,-7-51 4,1 61-85,0-65-905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6.200"/>
    </inkml:context>
    <inkml:brush xml:id="br0">
      <inkml:brushProperty name="width" value="0.05" units="cm"/>
      <inkml:brushProperty name="height" value="0.05" units="cm"/>
    </inkml:brush>
  </inkml:definitions>
  <inkml:trace contextRef="#ctx0" brushRef="#br0">0 190 8034,'42'-42'3151,"-40"41"-2977,-1 0 0,-1 1-1,1-2 1,0 1 0,0 0 0,-1 1-1,1-1 1,0 0 0,1 1 0,-1-1-1,0 1 1,0-2 0,0 2 0,0 0 0,0-1-1,1 1 1,-1 0 0,0 0 0,0-1-1,1 1 1,6 0 71,42-10-163,-33 8 157,-1-1 0,0-1 0,0-1-1,0 1 1,27-14 0,-32 11 136,-6 6-311,-1-1 0,1 1 0,-2-1 0,2-1-1,-2 1 1,1-1 0,0 0 0,0 0 0,-1-1 0,1 2 0,3-7 0,-7 8 10,0 0 1,0-1 0,0 2-1,0-1 1,0 0 0,0 0 0,0 1-1,-2-1 1,2 0 0,0 0-1,0 1 1,-1-2 0,1 1-1,0 1 1,-1-1 0,1 0-1,-1 1 1,1-1 0,-1 1-1,1-1 1,-1 1 0,-1-1-1,2 1 1,-1-2 0,0 2-1,1-1 1,-1 1 0,0 0-1,1-1 1,-1 1 0,0 0-1,-2-1 1,-36-11-375,31 10 284,-36-7-44,41 9 51,0 0 0,-1 0 0,1 0 0,0 0 0,-1 0 0,1 1-1,-1-1 1,1 1 0,-1 0 0,2 1 0,-1-1 0,-1 0-1,-2 2 1,2 1-14,-1-1-1,1 2 1,0-2-1,0 2 1,0-1-1,1 1 1,-1 0-1,2-1 1,-1 1 0,0 0-1,1 0 1,0 1-1,-1 0 1,2-2-1,0 2 1,0 0-1,0-1 1,0 1-1,1 0 1,0 0-1,0-1 1,1 11-1,1 0 12,0 0 0,1 1-1,1-1 1,1-2-1,-1 3 1,15 23-1,-17-36 11,-1 0-1,2-1 1,-1 1-1,0 0 0,2-2 1,-2 2-1,1-1 1,0 1-1,0-2 0,0 2 1,1-2-1,-1 0 1,1 0-1,-1 1 0,2-1 1,-2-1-1,2 1 1,3 1-1,-1-2-206,0 0 1,-2 0-1,2-1 0,0 0 0,0 0 0,0 0 1,-1-1-1,0 0 0,1 0 0,12-5 1,25-9-1577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6.639"/>
    </inkml:context>
    <inkml:brush xml:id="br0">
      <inkml:brushProperty name="width" value="0.05" units="cm"/>
      <inkml:brushProperty name="height" value="0.05" units="cm"/>
    </inkml:brush>
  </inkml:definitions>
  <inkml:trace contextRef="#ctx0" brushRef="#br0">158 69 6665,'38'-45'3000,"-38"45"-2798,0 0 0,1-1 0,-1 1 1,0-1-1,0 1 0,0-1 0,0 1 1,0 0-1,0-2 0,0 2 0,1-1 1,-1 1-1,0-1 0,-1 1 0,1-1 1,0 1-1,0-1 0,0 1 0,0 0 1,0-1-1,0 1 0,-1-1 0,1 1 0,0-2 1,0 2-1,0 0 0,-1-1 0,1 1 1,0 0-1,-1-1 0,1 1 0,0 0 1,-1-1-1,1 1 0,0 0 0,-1 0 1,1-1-1,-2 1 0,2 0 0,-1 0 1,0 0-1,-21-7 1738,17 7-1951,-1 1 1,0 0-1,0 0 1,1 1-1,-1-1 0,0 1 1,0 0-1,2-1 0,-10 7 1,6-3-16,5-4 10,0 0 0,1 1 0,0 0 0,-1 0 0,1-1 1,0 2-1,0-1 0,-1 0 0,2 0 0,-1 1 0,1-1 0,-2 0 0,2 1 0,0 0 0,-2 4 0,-2 4-40,-4 3 29,2 0-1,0 1 1,1-1 0,1 1-1,0 1 1,0-2-1,2 1 1,0 1 0,0 1-1,1 28 1,2-42 31,0-1 0,1 0 0,-1 1 0,0-1 0,1 0 1,-1 0-1,1 1 0,1-2 0,-2 1 0,1 0 0,0 1 0,0-2 0,0 1 0,0 0 1,2 0-1,-2 0 0,0-1 0,1 0 0,2 3 0,-1-2-13,-1-1-1,2 1 1,-1 0-1,1-1 0,-1 0 1,-1 0-1,2-1 1,-1 1-1,1-1 1,-1 1-1,5-1 1,5-1-362,-1 0 1,1 0 0,0-1 0,-1-1-1,19-7 1,22-7-1584</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6.984"/>
    </inkml:context>
    <inkml:brush xml:id="br0">
      <inkml:brushProperty name="width" value="0.05" units="cm"/>
      <inkml:brushProperty name="height" value="0.05" units="cm"/>
    </inkml:brush>
  </inkml:definitions>
  <inkml:trace contextRef="#ctx0" brushRef="#br0">37 41 8954,'-5'-8'3573,"4"6"-3161,0-1-1,0 0 1,-1 2 0,1-1 0,-1-1-1,1 1 1,0 0 0,-2 1 0,1-2-1,1 1 1,-1 1 0,-1 0 0,1-1-1,0 0 1,-4-1 0,6 10-579,2 90 98,29 189-1,-24-222-1543,-5-44-84</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7.329"/>
    </inkml:context>
    <inkml:brush xml:id="br0">
      <inkml:brushProperty name="width" value="0.05" units="cm"/>
      <inkml:brushProperty name="height" value="0.05" units="cm"/>
    </inkml:brush>
  </inkml:definitions>
  <inkml:trace contextRef="#ctx0" brushRef="#br0">15 53 8602,'-15'1'8887,"43"2"-6857,-24-2-2445,52 6 393,1-2 1,-2-4-1,86-7 0,-39-13-1611,-92 17 993,2-2 1,-2 1-1,0-2 1,0 1-1,1-1 1,-1-1-1,11-8 1,-17 11-147</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7.832"/>
    </inkml:context>
    <inkml:brush xml:id="br0">
      <inkml:brushProperty name="width" value="0.05" units="cm"/>
      <inkml:brushProperty name="height" value="0.05" units="cm"/>
    </inkml:brush>
  </inkml:definitions>
  <inkml:trace contextRef="#ctx0" brushRef="#br0">0 47 6713,'0'0'5327,"14"6"-3657,10 4-1043,0 0 0,1-2 0,43 11 0,-59-18-585,1 1 0,1-2 1,-1 1-1,0-1 0,1 0 0,-1-1 0,0 0 0,1 0 1,-2-2-1,1 1 0,0-1 0,13-6 0,-22 9 2,1 0 0,-2 0 0,1 0 0,-1-2 0,1 2 0,0 0 0,-1 0 0,1-1 0,-1 1 0,1 0 0,-1-1 0,2 1 0,-2 0 0,1-1 0,-1 1-1,1-1 1,-1 1 0,0-1 0,1 1 0,-1-1 0,0 1 0,1-2 0,-1 2 0,0-1 0,0 0 0,1 1 0,-1-1 0,0 1 0,0-1 0,0 0 0,0 1 0,0-1 0,0-1 0,0 2 0,0-1 0,0 1-1,0-1 1,0 0 0,0 1 0,-1-1 0,1-2 0,-1 1-19,-1 0 0,1 1 0,-1-2 0,0 1 0,1 0-1,-1 1 1,-1-2 0,2 2 0,-1-1 0,0 1 0,-4-3 0,-3-1-30,-2 0 1,1 0 0,0 1 0,-2 0-1,2 2 1,-2-1 0,-12-1-1,23 3 5,-3 1-4,-1-1 1,0 1-1,1 0 0,-2 0 1,2 0-1,-1 0 0,0 1 1,1 0-1,-1 0 0,1 1 1,-1-1-1,0 0 0,1 1 0,-1 0 1,1 1-1,0-1 0,0 0 1,0 2-1,0-2 0,0 2 1,-5 5-1,6-5-21,-2 1-1,2 1 0,-1-1 1,1 1-1,-1 0 1,1 0-1,0-1 1,1 2-1,0-1 0,1 1 1,-2-1-1,2 0 1,0 14-1,1-7 21,0-1 1,1 1-1,0 1 0,2-2 0,-1 1 0,1-1 0,1 0 1,7 19-1,-8-25-5,-1-2 0,0 2 1,2-2-1,-1 1 0,1 0 1,-1-1-1,0 1 0,1-2 1,1 2-1,-1-2 0,0 1 1,0-1-1,1 1 1,0-1-1,0-1 0,0 1 1,0-1-1,1 0 0,-1 0 1,0 0-1,9 1 0,0-1-538,0 0 0,20-2 0,-3-4-922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0.621"/>
    </inkml:context>
    <inkml:brush xml:id="br0">
      <inkml:brushProperty name="width" value="0.05" units="cm"/>
      <inkml:brushProperty name="height" value="0.05" units="cm"/>
    </inkml:brush>
  </inkml:definitions>
  <inkml:trace contextRef="#ctx0" brushRef="#br0">71 128 6713,'-8'-8'463,"1"0"-1,-1 0 0,2-1 1,-1 0-1,2-1 0,-1 1 1,1-1-1,-6-15 0,11 24-357,0 0 0,0 0 0,0 0 0,-1 0 0,1 0 0,0 0 0,-1 0-1,1 0 1,-1 0 0,1 0 0,-1 0 0,1 0 0,-1 0 0,0 1 0,1-1 0,-2-1-1,3 34 56,25 300-245,-4-32 496,-20-279-274,-1-16 801,-1-15 2152,-3-24-3048,-17-293 236,21 280-269,12-68 0,-2 26 5,-12 78 85,1 2-670,5 20 219,45 111 312,-21-57 33,-7-14 8,33 54-1,-46-89-4,1-1 0,1 0-1,0 0 1,1-2 0,1 1-1,0-1 1,22 16 0,-8-15-34,-26-14 42,0 0 1,0 1 0,0-1-1,0 0 1,0 1 0,1-1-1,-1 0 1,0 0 0,0 0-1,0 0 1,0 0 0,0 0-1,0 0 1,0-1 0,0 1-1,1 0 1,-1 0 0,0-1-1,0 1 1,0-1 0,0 1-1,1-2 1,-2-5 692,-30-222-73,2 26-583,22 85-192,6 118-47</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8.459"/>
    </inkml:context>
    <inkml:brush xml:id="br0">
      <inkml:brushProperty name="width" value="0.05" units="cm"/>
      <inkml:brushProperty name="height" value="0.05" units="cm"/>
    </inkml:brush>
  </inkml:definitions>
  <inkml:trace contextRef="#ctx0" brushRef="#br0">418 399 6273,'0'0'5880,"-10"1"-923,-9 3-4419,-2-1 0,0-2 0,-22 0-1,34-1-438,1-1-1,0 0 1,0-1-1,-11-4 0,16 5-95,0 0-1,0 0 0,1-1 0,-2 2 0,2-1 0,-1 1 1,0-1-1,0 1 0,-1 0 0,2 0 0,-1 0 0,0 0 0,0 1 1,-1-1-1,2 1 0,-1-1 0,0 2 0,0-1 0,1 0 0,-2 0 1,2 0-1,-5 4 0,-23 15-50,-1 1 11,0 2 0,-28 26 0,56-46 31,1-1-1,0 0 0,-2 2 1,2-2-1,1 1 1,-1 1-1,-1-2 1,2 1-1,-1 1 0,1-1 1,0 1-1,-1-1 1,1 1-1,0-1 1,1 1-1,-1-1 0,1 2 1,0 4-1,0-6 9,1 1 0,0-1 0,0 1 0,1-2 0,-1 1 0,1 1-1,-1-2 1,1 1 0,0 1 0,0-2 0,0 0 0,0 2 0,1-2 0,-1 1 0,0-1-1,2 0 1,-2-1 0,2 2 0,-2-1 0,5 1 0,-2 0 7,1-1 1,-1 0 0,1 0-1,-1 1 1,1-2-1,0 0 1,-1 0 0,2 0-1,-1-1 1,0 1-1,0-1 1,-1-1 0,2 1-1,-1-1 1,0 0-1,-1 0 1,1 0 0,0-2-1,0 2 1,-1-1-1,0 0 1,1-2 0,-1 2-1,6-6 1,10-8-134,0 0 1,-1-1-1,-1-2 1,19-23-1,-29 32 20,3-3 51,-2-1-1,0-1 0,-1 0 1,1 0-1,-2-1 0,-1 1 0,-1-2 1,8-22-1,-1-14 237,9-73 0,-16 10 458,-4 81-284,-4 18-111,1 11-91,-1 9 56,-9 59-292,1 1 0,3 1 0,2 80 1,25 193-919,-14-275-637</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8.420"/>
    </inkml:context>
    <inkml:brush xml:id="br0">
      <inkml:brushProperty name="width" value="0.05" units="cm"/>
      <inkml:brushProperty name="height" value="0.05" units="cm"/>
    </inkml:brush>
  </inkml:definitions>
  <inkml:trace contextRef="#ctx0" brushRef="#br0">73 6 7210,'-2'-5'5242,"0"4"-3420,-3 16-1933,16 194-112,-7-162 234,2 46 142,-12-120 7067,-14-28-7603,12 32 881,-9-21-421,8 21-64,-10-37 1,17 55-22,1-1 0,0 0 0,0 0-1,1 0 1,0 0 0,0 1 0,0-2 0,1 1 0,0 1 0,0-1 0,3-8 0,-4 12-1,1 1 0,0-1 0,0-1 1,0 2-1,0-1 0,1 1 0,-1-1 0,0 0 1,1 0-1,-1 1 0,2 0 0,-2 0 0,1 0 0,-1-2 1,1 3-1,-1-1 0,2 0 0,-1 0 0,0 0 1,-1 1-1,2-1 0,-1 1 0,0-1 0,0 1 0,1 0 1,-1 0-1,-1 0 0,1 0 0,1 0 0,2 1 0,5 0-14,-1 0-1,1 1 0,0 2 0,-1-1 1,11 5-1,-7-2 4,-1 0 0,-1 1-1,1 1 1,-1 0 0,-1 0 0,0 1 0,16 17 0,-4 1-85,35 52 1,-54-73 92,0-1-1,1 0 1,-2 0-1,1 1 0,0-1 1,-1 1-1,0 0 0,-1-1 1,2 2-1,-2-1 1,-1-1-1,1 2 0,-1-1 1,0 6-1,0-55 601,2 28-594,0 2-1,1-2 0,8-26 1,-8 33-1,1 2 1,-1-2 0,1 1 0,0 0 0,1 0 0,-1 1 0,1-1 0,0 1 0,0-1 0,10-5 0,5-7-7,-14 13 9,-1 0-1,1 2 1,0-2-1,0 2 1,7-4-1,-11 7-2,0-1-1,1 1 0,-1 1 1,-1-1-1,1 1 0,0-1 0,1 1 1,-1 0-1,0-1 0,1 1 1,-1 0-1,0 0 0,0 1 1,-1-1-1,2 0 0,-1 1 1,0-1-1,1 1 0,-1-1 1,0 1-1,-1 1 0,1-1 0,3 1 1,3 4-23,1 0-1,-1 1 1,0 1 0,0-1-1,-2 1 1,11 15 0,37 61-51,-34-51 60,-15-25 19,-1 1-1,-1-1 1,1 0-1,-1 1 0,0 0 1,-1 0-1,2 14 1,-1-1-405,-2 40 0,-1-35-534,2-8-1846,1-11 1316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8.906"/>
    </inkml:context>
    <inkml:brush xml:id="br0">
      <inkml:brushProperty name="width" value="0.05" units="cm"/>
      <inkml:brushProperty name="height" value="0.05" units="cm"/>
    </inkml:brush>
  </inkml:definitions>
  <inkml:trace contextRef="#ctx0" brushRef="#br0">0 174 7418,'38'-98'2938,"-33"81"-1742,-6 14-115,-5 22 145,6-16-1231,-1 13-8,1 0 1,0 0 0,1-1 0,1 1-1,1-1 1,0 1 0,1 0 0,0-2-1,2 1 1,6 14 0,-7-18 20,1-1 0,1 0 0,0 0-1,0-1 1,1 0 0,0 0 0,1-1 0,-1 0 0,1 0 0,20 11 0,-28-17 62,2-1-1,0-1 1,-1 1 0,0-1 0,1 1 0,-1-1 0,0 0 0,1 0 0,-1 0 0,1 0 0,-1 0 0,1 0 0,-1 0 0,0-1 0,1 1 0,-1-1 0,0 0-1,0 1 1,1-2 0,-1 1 0,0 0 0,0 0 0,1 0 0,-1-1 0,-1 0 0,1 0 0,-1 1 0,2-1 0,-2 1 0,1-2 0,-1 1 0,0 1 0,0-1-1,3-5 1,-1 0 312,1 0 0,-1 1 0,-1-1 0,1-1 0,-1 1 0,0-1 0,-1 0 0,0 1-1,1-15 1,-5 6-230,1-1 1,-1 1-1,-2 0 0,1 0 0,-2 1 0,-1-1 0,0 1 0,0 0 1,-2 1-1,2 0 0,-4-1 0,-14-16 0,22 27-247,0 1 0,-1-1 0,1 1 1,-2 0-1,2 0 0,-2 0 0,1 1 0,0-1 0,0 1 0,-1 1 1,1-1-1,-1 1 0,0-2 0,0 2 0,1 0 0,-1 1 0,-1-1 1,2 1-1,-1 0 0,0 0 0,0 0 0,-9 2 0,8 1-1758,4 2-431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9.362"/>
    </inkml:context>
    <inkml:brush xml:id="br0">
      <inkml:brushProperty name="width" value="0.05" units="cm"/>
      <inkml:brushProperty name="height" value="0.05" units="cm"/>
    </inkml:brush>
  </inkml:definitions>
  <inkml:trace contextRef="#ctx0" brushRef="#br0">157 19 6145,'-2'-2'761,"1"1"0,-1-1 0,-1 0 0,1 0-1,0 1 1,-1 0 0,0 0 0,1 0 0,0 0-1,-5-2 1,3 2-562,1 1 1,0 0-1,-1-1 0,1 1 0,-1 1 1,1-1-1,0 0 0,0 1 0,0-1 0,0 1 1,-1 1-1,-3 0 0,-1 2-353,1 0-1,-1 0 1,0 2 0,1-2-1,-10 11 1,15-13 145,-1 1 1,1-1-1,0 0 1,0 0-1,0 1 0,0-1 1,1 1-1,0 0 0,-1 0 1,1-1-1,-1 2 1,1-2-1,1 1 0,-1 1 1,1-1-1,-1-1 0,1 2 1,0-1-1,0 1 1,0-2-1,0 1 0,1 1 1,-1-1-1,1-1 0,-1 2 1,1-1-1,2 4 1,1 3-13,2 0 1,-2 0 0,2 0 0,1 0 0,10 12-1,-2-6 37,-1 0 0,29 20 0,-30-26 10,-1 1 0,1 0 0,-2 0 0,0 2 0,-1-1 0,10 14 0,-19-25-23,0 0 1,-1 1-1,1-1 1,-1 0-1,1 0 1,-1 0-1,1 0 1,-1 0-1,0 1 0,0-1 1,1 0-1,-1 0 1,0 1-1,0-1 1,0 0-1,0 1 1,0-1-1,0 0 1,-1 0-1,1 1 1,0-1-1,-1 0 1,0 3-1,0-3 7,0 1 0,-1-1 0,0 2 0,0-2 0,1 0 0,-1 0 0,-1 0 0,2 0 0,-1 0 0,0 1 0,0-1 0,-1 0 0,-2 0-1,-11 4 52,1-2 0,-1 0 0,-23 1 0,32-3-193,-1-1 0,1 0 0,0 0 0,-1-1 0,2 0 0,-1-1 0,0 1 0,0-1 0,-1 0 0,-5-4 0,0-4-1116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39.723"/>
    </inkml:context>
    <inkml:brush xml:id="br0">
      <inkml:brushProperty name="width" value="0.05" units="cm"/>
      <inkml:brushProperty name="height" value="0.05" units="cm"/>
    </inkml:brush>
  </inkml:definitions>
  <inkml:trace contextRef="#ctx0" brushRef="#br0">1 101 7914,'60'-101'3264,"-59"116"-2023,8 14-601,-1 6-168,3 13-232,0 9-64,-3 6-96,2 1-8,-8 1-24,6-8 16,-2-4 8,-2-1 24,2-6-432,-4-6-312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0.095"/>
    </inkml:context>
    <inkml:brush xml:id="br0">
      <inkml:brushProperty name="width" value="0.05" units="cm"/>
      <inkml:brushProperty name="height" value="0.05" units="cm"/>
    </inkml:brush>
  </inkml:definitions>
  <inkml:trace contextRef="#ctx0" brushRef="#br0">18 8 9658,'-6'0'3969,"-5"0"256,22 0-4065,30 0-24,59 4-56,-46 0-16,8-4-16,3 0 56,5-6-952,9-4-561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0.441"/>
    </inkml:context>
    <inkml:brush xml:id="br0">
      <inkml:brushProperty name="width" value="0.05" units="cm"/>
      <inkml:brushProperty name="height" value="0.05" units="cm"/>
    </inkml:brush>
  </inkml:definitions>
  <inkml:trace contextRef="#ctx0" brushRef="#br0">3 3 8786,'0'-2'5209,"-2"2"-4953,2 36-288,6 48 88,-2-48 16,-4-4 0,8-6-8,-6 4 40,2-11-680,8-7 1952</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0.801"/>
    </inkml:context>
    <inkml:brush xml:id="br0">
      <inkml:brushProperty name="width" value="0.05" units="cm"/>
      <inkml:brushProperty name="height" value="0.05" units="cm"/>
    </inkml:brush>
  </inkml:definitions>
  <inkml:trace contextRef="#ctx0" brushRef="#br0">12 20 10170,'-3'-5'3929,"-1"-10"-2905,-1 15-152,5 7 2129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1.303"/>
    </inkml:context>
    <inkml:brush xml:id="br0">
      <inkml:brushProperty name="width" value="0.05" units="cm"/>
      <inkml:brushProperty name="height" value="0.05" units="cm"/>
    </inkml:brush>
  </inkml:definitions>
  <inkml:trace contextRef="#ctx0" brushRef="#br0">0 1 7154,'0'0'7290,"1"11"-5276,48 167-2110,-45-160 150,-1-1-1,1 24 0,-4-40 271,1-16 3561,3 4-3813,0 1 0,2 0 0,11-21 0,-5 11-48,-9 16-28,-2 1-1,1-1 1,0 1-1,0 0 0,2-1 1,-2 2-1,0-1 1,2 0-1,-1 0 1,-1 1-1,2-1 1,-1 1-1,5-2 0,-4 3-9,-2-1-1,0 2 0,0-1 0,2 1 0,-2-1 0,0 1 0,2 0 0,-2 0 0,1 0 0,0 0 1,-1 1-1,1-1 0,-1 1 0,1-1 0,2 3 0,7 1-54,-2 2 1,0 1-1,-1-2 1,1 2-1,-1 1 1,15 15-1,-22-21 62,1 0-39,-2 0 0,1 1 0,-1-1 0,0 0 0,0 2 0,1-2 0,-1 0 0,0 2 0,0-2 0,-1 0 1,1 1-1,-1 0 0,1 3 0,-1-2-6,0-2 1,0 0-1,1 2 0,-1-2 1,2 0-1,-1 2 1,0-2-1,0 0 0,0 1 1,0-1-1,0 0 1,3 4-1,-4-7 30,0 1 0,-1-2 1,1 2-1,0-1 0,0 0 0,0 1 1,0-1-1,0 0 0,0 1 0,0-1 0,0 0 1,0 1-1,0-1 0,0-1 0,1 2 1,-1-1-1,0 1 0,0-1 0,1 0 0,-1 1 1,0-1-1,1 0 0,15-25 130,-14 21-140,15-17 46,-8 8-3,0 2-1,12-27 1,-20 38-14,0-1-1,-1 1 0,1-2 0,0 2 0,0 0 1,0 0-1,0-1 0,1 0 0,-1 1 1,0 0-1,1 0 0,-1 0 0,0 0 0,1 0 1,0 0-1,-1 1 0,1-2 0,-1 1 1,2 1-1,-2-1 0,4 0 0,-2 1-6,0 0-1,-1 1 1,2-1 0,-2 0-1,1 1 1,0-1-1,0 1 1,-1 1 0,1-1-1,0 0 1,-1 0-1,4 2 1,4 4-28,-1-1 1,-1 2-1,1-2 0,-1 2 1,14 16-1,-15-11-171,0-1 1,0 1-1,-1-1 0,-1 2 0,1-1 0,-1 1 1,-2-1-1,4 24 0,-6-21-274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1.649"/>
    </inkml:context>
    <inkml:brush xml:id="br0">
      <inkml:brushProperty name="width" value="0.05" units="cm"/>
      <inkml:brushProperty name="height" value="0.05" units="cm"/>
    </inkml:brush>
  </inkml:definitions>
  <inkml:trace contextRef="#ctx0" brushRef="#br0">0 130 9386,'12'-130'3561,"-12"135"-2681,0 10-472,0 7-352,4 6-40,6 21-8,-2 1 16,7 15 0,-7 8 0,-3-5 8,-2-2 0,-3-16 8,0-1 16,-5-7-152,5-8-376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1.312"/>
    </inkml:context>
    <inkml:brush xml:id="br0">
      <inkml:brushProperty name="width" value="0.05" units="cm"/>
      <inkml:brushProperty name="height" value="0.05" units="cm"/>
    </inkml:brush>
  </inkml:definitions>
  <inkml:trace contextRef="#ctx0" brushRef="#br0">129 46 7482,'0'-1'319,"1"0"0,-1 0 1,1 1-1,-1-1 0,1 0 1,-1 0-1,0 0 0,1 0 1,-1 0-1,0 0 0,0 0 1,0 0-1,0-1 0,0 1 1,0 0-1,0 0 0,-1-1 1,1-8 21,-10 66-507,8-44 158,-1 0-1,2 0 1,0 0 0,0 0-1,2 17 1,0-16-11,0 0 0,1 0 1,1 0-1,0-1 0,1 1 1,11 23-1,-13-30 7,2-1 0,-1 0 0,0 1 0,1-1 0,0 0 0,0-1 0,7 7 0,-8-9 7,-1 0 0,1 0 0,0 0 0,0 0 0,0-1 0,0 1 0,0-1 0,1 0 0,-1 0 0,0 0 0,1 0 0,-1-1 0,0 1 0,5-1 0,-5 0 13,0 0-1,0-1 1,0 1-1,0-1 1,0 0-1,-1 0 0,1 0 1,0 0-1,0 0 1,-1 0-1,1-1 0,-1 1 1,1-1-1,-1 0 1,0 0-1,0 0 1,0 0-1,0 0 0,0 0 1,0-1-1,0 1 1,-1-1-1,1 1 1,1-5-1,-1 2 48,0-1 1,0 1-1,0-1 0,-1 1 1,1-1-1,-1 0 0,-1 0 1,1 0-1,-1 1 0,0-1 1,-2-10-1,-5-14 175,-1 1 1,-1 0-1,-2 0 1,-15-27-1,25 52-216,-1 1 0,0 0 0,1 0 0,-1 1 0,0-1 0,0 0 1,-1 1-1,1-1 0,-1 1 0,1 0 0,-1 0 0,0 0 0,0 0 0,1 0 0,-1 0 0,-1 1 0,1 0 0,0-1 0,0 1 0,-7-1 0,5 1-73,-1 1-1,1 0 1,-1 0-1,1 1 1,-1-1 0,1 1-1,-1 0 1,1 1-1,-1-1 1,1 1 0,0 0-1,-7 4 1,-62 34-1995,43-21 1405</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1.994"/>
    </inkml:context>
    <inkml:brush xml:id="br0">
      <inkml:brushProperty name="width" value="0.05" units="cm"/>
      <inkml:brushProperty name="height" value="0.05" units="cm"/>
    </inkml:brush>
  </inkml:definitions>
  <inkml:trace contextRef="#ctx0" brushRef="#br0">4 36 7986,'-1'-4'3014,"1"4"-2879,0 0 0,-1 0 0,1 0 0,0-1 0,0 1 0,0 0 1,0-2-1,-1 2 0,1 0 0,0 0 0,0-1 0,0 1 0,0 0 0,0-1 0,0 1 0,0 0 1,0-1-1,0 1 0,0 0 0,0 0 0,0-1 0,0 1 0,0 0 0,0-1 0,0 1 1,0 0-1,0-1 0,0 1 0,1 0 0,-1 0 0,0-1 0,0 1 0,0 0 0,0 0 1,1-2-1,-1 2 0,0 0 0,0 0 0,1-1 0,-1 1 0,0 0 0,0 0 0,2 0 1,-2-1-1,12-2-132,0-1-1,1 1 1,0 1 0,0-1 0,20 2 0,-19 0-3,-3 0-10,-1 1 1,0 0-1,-1 1 1,1 0-1,0 0 1,1 2-1,-2-1 1,1 1-1,-1 1 1,0-1-1,0 1 0,0 0 1,0 2-1,-1-2 1,1 2-1,-1 0 1,-1 0-1,10 9 1,-15-13 8,-1 1 1,1-1 0,0 0-1,-1 0 1,0 1 0,1-1-1,-1 0 1,0 0 0,-1 1-1,2-1 1,-1 1 0,-1 0-1,1-1 1,-1 0 0,0 2-1,0-2 1,1 0 0,-2 1-1,1 0 1,0-1 0,0 1-1,-1 0 1,1-1 0,-1 1-1,-1 0 1,1-1 0,0 0-1,0 0 1,0 1 0,0-1 0,0 0-1,-2 0 1,2 1 0,-1-1-1,1-1 1,-1 1 0,-1 1-1,1-2 1,0 0 0,-1 1-1,1-1 1,0 0 0,0 1-1,-5 0 1,-11 5-213,0-2-1,0 0 1,-2-2-1,1 1 1,1-2 0,-37-1-1,25-4-1118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2.512"/>
    </inkml:context>
    <inkml:brush xml:id="br0">
      <inkml:brushProperty name="width" value="0.05" units="cm"/>
      <inkml:brushProperty name="height" value="0.05" units="cm"/>
    </inkml:brush>
  </inkml:definitions>
  <inkml:trace contextRef="#ctx0" brushRef="#br0">35 17 8970,'44'-1'1849,"-25"0"-499,-29 3 2823,-4 5-4278,-3 14 21,13-16 74,-35 56-80,36-57 81,1 1 1,1 0-1,-1-1 1,1 1-1,-1 0 1,1 0-1,0-1 1,1 2-1,-1-2 1,1 1-1,0 1 1,1-2-1,-1 2 1,1-2-1,3 10 1,-2-5 8,1-1 1,1 0-1,-1 0 1,2 0 0,-2 0-1,13 12 1,-14-15 10,2-2-1,-1 1 1,0 0 0,1-1 0,0 1 0,0-2 0,0 1 0,0 0 0,0-1 0,1 0-1,-1 0 1,1 1 0,-1-1 0,1-1 0,0 0 0,0 0 0,-1 0 0,2-1 0,4 2-1,-3-2 23,0-2 0,-1 2 0,0-1 0,1-1 0,-1 1-1,1-1 1,-2-1 0,1 1 0,1-1 0,-2 0 0,1 0 0,0 0-1,7-9 1,-11 10 112,1-2-1,-1 0 0,0 1 1,1-1-1,-2 0 1,1 0-1,-1 1 0,0-2 1,0 1-1,0 1 1,1-2-1,-2 0 0,1 2 1,-1-1-1,0-1 1,0 1-1,-1-9 0,-2 3-39,0 0 0,1 0 0,-2-2 0,0 2 0,-1 1 0,1-1 0,-2 1 0,0-1-1,1 0 1,-2 3 0,0-3 0,0 3 0,-13-13 0,13 15-423,0-1 1,-1 0-1,1 1 1,-1 0-1,0 0 1,0 1-1,-1 0 1,1 0-1,-18-4 0,13 6-1513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3.218"/>
    </inkml:context>
    <inkml:brush xml:id="br0">
      <inkml:brushProperty name="width" value="0.05" units="cm"/>
      <inkml:brushProperty name="height" value="0.05" units="cm"/>
    </inkml:brush>
  </inkml:definitions>
  <inkml:trace contextRef="#ctx0" brushRef="#br0">17 12 6337,'-17'-11'9174,"20"11"-9174,0 1 0,-1 0-1,0 0 1,0 1-1,1-1 1,-1 0 0,0 0-1,1 0 1,-1 1 0,2 3-1,3 1 1,13 10 0,0 1 0,-2 2 0,17 20 0,-18-18 8,-1 0 0,-2 2 0,16 28 0,-24-40-4,-1 0-1,0 1 0,-1-1 0,1 0 0,-3 1 1,1 0-1,0-1 0,-2 2 0,1 17 0,-2-26 3,0-2-1,-1 1 1,1 0 0,-1 0-1,1-1 1,-1 2-1,0-2 1,-1 0-1,1 2 1,0-2-1,0 0 1,-1 0 0,1 1-1,-2-1 1,2 0-1,-1 0 1,0 1-1,-1-2 1,1 1-1,0-1 1,0 2 0,-1-2-1,1 0 1,-4 2-1,-1 2 10,4-10 1442,3-15-562,1 10-867,13-125 991,-11 107-896,3-1-1,1 1 1,12-33 0,-18 56-201,1 2 1,1-2-1,-2 2 0,1-1 1,0 0-1,2 1 0,-2-1 1,1 1-1,0 0 0,0-1 1,1 1-1,-1 1 0,0-1 1,1 0-1,0 1 1,0-1-1,7-1 0,7 2-1591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3.563"/>
    </inkml:context>
    <inkml:brush xml:id="br0">
      <inkml:brushProperty name="width" value="0.05" units="cm"/>
      <inkml:brushProperty name="height" value="0.05" units="cm"/>
    </inkml:brush>
  </inkml:definitions>
  <inkml:trace contextRef="#ctx0" brushRef="#br0">0 112 9650,'75'-112'4961,"-75"117"-4361,8 10-512,-6 9-112,1 15-48,5 8 16,-1 7 64,3 1 16,4-1 8,-6-2 8,-4-8 16,6 4 16,-2-14-256,1-1-448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3.909"/>
    </inkml:context>
    <inkml:brush xml:id="br0">
      <inkml:brushProperty name="width" value="0.05" units="cm"/>
      <inkml:brushProperty name="height" value="0.05" units="cm"/>
    </inkml:brush>
  </inkml:definitions>
  <inkml:trace contextRef="#ctx0" brushRef="#br0">2 30 7530,'-2'-5'8193,"18"5"-8081,25 0-56,65 5-16,-53-2-8,6-1-8,-4-2 32,-2-6-512,-3-3-320,-2-2-480,-2 3-248</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4.286"/>
    </inkml:context>
    <inkml:brush xml:id="br0">
      <inkml:brushProperty name="width" value="0.05" units="cm"/>
      <inkml:brushProperty name="height" value="0.05" units="cm"/>
    </inkml:brush>
  </inkml:definitions>
  <inkml:trace contextRef="#ctx0" brushRef="#br0">181 24 6065,'66'-13'8528,"-71"9"-6126,-11-1-1556,-2 4-795,0 0 0,-19 3 0,26-2-38,5 1-27,-1 1 0,1-1 0,-1 0 0,1 1 0,-1 0 0,1 1 0,-1-1 0,2 1 0,-1 1 0,0-1 0,1 0 0,-1 2 0,-7 6 0,0-1-28,10-8 32,0 0 0,1-1 0,0 1 0,0 1 0,-1-1 0,1 0 0,0 0 0,1 1 0,-2-1 0,1 0 0,1 0 0,0 2 0,0-2 0,0 1 0,0 0 0,-1 0 0,1-1 0,0 2 0,1-2 0,-1 1 0,1 1 0,0-2 0,0 1 0,0 1 0,0-2-1,0 2 1,1-1 0,0 4 0,0-6 20,-1-1-1,0 0 1,0 0 0,0 1-1,0-1 1,0 0-1,0 0 1,2 0-1,-2 0 1,0 1-1,0-1 1,0 0-1,1 0 1,-1 0-1,0 0 1,0 1-1,0-1 1,1 0-1,-1 0 1,0 0-1,0 0 1,1 0-1,-1 0 1,0 0 0,0 0-1,1 0 1,-1 0-1,0 0 1,0 0-1,1 0 1,-1 0-1,0 0 1,18-2 2,-4 0 28,-6 1-16,3-1-12,2 0-1,-2 0 1,15-5 0,-23 6 20,0 0 0,0 0 0,0 0 1,0-2-1,0 2 0,0-1 0,0 1 1,-1-1-1,1-1 0,0 1 0,-1 0 0,0-1 1,0 0-1,1 1 0,-1 0 0,-1-2 1,1 2-1,2-7 0,-4 9-35,0 0-1,0 0 1,1 1 0,-1-1-1,0 0 1,0 0 0,0 0 0,0 0-1,0 0 1,0 0 0,0 0-1,0 0 1,0 0 0,0 0-1,0 0 1,0 0 0,0 1 0,0-1-1,0 0 1,1 0 0,-1 0-1,0 0 1,0 0 0,0 0-1,0 0 1,0 0 0,0 0 0,0 0-1,0 0 1,0 0 0,1 0-1,-1 0 1,0 0 0,0 0 0,0 0-1,0 0 1,0 0 0,0 0-1,0 0 1,0 0 0,0 0-1,1 0 1,-1 0 0,0 0 0,0 0-1,0-1 1,0 1 0,0 0-1,0 0 1,0 0 0,0 0-1,0 0 1,0 0 0,0 0 0,0 0-1,0 0 1,0 0 0,0 0-1,1 0 1,-1-1 0,0 1-1,0 0 1,0 0 0,0 0 0,0 0-1,0 0 1,0 0 0,7 15 22,1 4-25,1-3-5,0 1-63,-1 1 0,0-1-1,7 25 1,-12-25 2965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5.102"/>
    </inkml:context>
    <inkml:brush xml:id="br0">
      <inkml:brushProperty name="width" value="0.05" units="cm"/>
      <inkml:brushProperty name="height" value="0.05" units="cm"/>
    </inkml:brush>
  </inkml:definitions>
  <inkml:trace contextRef="#ctx0" brushRef="#br0">0 240 8130,'32'-43'5674,"-31"50"-5238,-2 14-696,-12 107 339,13-121-44,0-6-23,0 0 0,0 0 0,0 0 0,1-1 0,-1 2 0,0-1 0,0 0 0,0 0 0,0-1 0,0 1 0,-1 0 0,1 0 0,0 1 0,0-1-1,0-1 1,-1 1 0,1 0 0,0 0 0,-1-1 0,1 1 0,-1 0 0,1-1 0,-1 1 0,1 1 0,-1-2 0,1 1 0,-2-1 0,1 1 0,1-1-1,-2 1 1858,5-19 1050,13-12-3143,-9 18 461,3-7-224,-3 6-19,0 0 1,0 0-1,1 2 0,1 0 1,13-17-1,-21 27-4,1 0-1,-1 0 1,0 0 0,0 0-1,0 0 1,1 0 0,-1-1-1,1 1 1,0 1-1,-1-1 1,0 0 0,1 1-1,0 0 1,0-1 0,-1 1-1,1 0 1,-1-1 0,2 1-1,1 0 1,-2 1-5,1 0 0,-1 0 0,1 0 0,0 0 0,-1 1 0,0-1 0,0 1 0,1-1-1,-2 1 1,1-1 0,0 2 0,3 1 0,37 42-110,-2 1-1,42 63 0,-81-107 41,1 1 1,1-2 0,-1 1-1,0 0 1,1 0-1,0-1 1,-1 0-1,1 1 1,1-1-1,-2 0 1,1 1 0,1-1-1,-1-1 1,1 1-1,-1-1 1,0 0-1,6 2 1,-2-2-232,0-1 0,0 0 0,0 0-1,-1-1 1,1 1 0,0-1 0,0-2 0,11-1 0,-8 0 92,0 1 0,0 0 0,0-2-1,0-1 1,-1 2 0,0-2 0,0-1 0,0 2 0,-1-2 0,0-1-1,0 1 1,-2-1 0,10-10 0,-9 7 476,0 1 1,-1-2-1,-1 2 0,0-2 0,0 0 1,-1 1-1,-1-1 0,1 0 0,-2 0 1,0-1-1,0-13 0,2-12 804,-2 7-31,-1 0-1,-3-42 0,2 70-941,0-1 0,-1 1 0,1 0 0,-1-1 0,0 2-1,-1-1 1,1-1 0,-2-3 0,2 6-72,1 1 0,-1-1 1,1 0-1,-2 0 0,1 1 0,1-1 0,-1 0 0,0 1 0,0-1 1,1 1-1,-1-2 0,0 2 0,0-1 0,-1 1 0,1-1 0,0 1 1,0 0-1,1 0 0,-1-1 0,0 1 0,0 0 0,0 0 0,-1 0 1,1 0-1,0 0 0,-2 0 0,3 1-36,-1-1 0,1 0 0,-2 1 0,2-1-1,-1 1 1,1-1 0,-1 0 0,1 2 0,0-2 0,-1 1 0,1-1 0,0 1-1,-1-1 1,1 1 0,0 0 0,0-1 0,0 1 0,-1-1 0,1 1 0,0-1-1,0 1 1,0 1 0,0-2 0,0 1 0,0-1 0,0 2 0,-1 4 7,-6 24-24,2 2 1,1-2-1,2 2 1,0 38-1,4-37 95,0 0-1,6 34 1,-5-50-361,2 1 0,-1-1 0,1-1 0,2 1 0,12 24 0,-7-18 2034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5.448"/>
    </inkml:context>
    <inkml:brush xml:id="br0">
      <inkml:brushProperty name="width" value="0.05" units="cm"/>
      <inkml:brushProperty name="height" value="0.05" units="cm"/>
    </inkml:brush>
  </inkml:definitions>
  <inkml:trace contextRef="#ctx0" brushRef="#br0">75 259 10498,'-57'-135'4209,"51"127"-2769,1 8-511,-2 0 63,7-1-664,0-1-32,15-2-208,32-7-24,64-10-8,-49 6-168,9 4-760,-8-2-344,-1 5-481,7 1 25,-1-4 560,-8 0-817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7.221"/>
    </inkml:context>
    <inkml:brush xml:id="br0">
      <inkml:brushProperty name="width" value="0.05" units="cm"/>
      <inkml:brushProperty name="height" value="0.05" units="cm"/>
    </inkml:brush>
  </inkml:definitions>
  <inkml:trace contextRef="#ctx0" brushRef="#br0">366 165 7370,'1'-40'1349,"1"-26"3016,-2 64-4186,-1 0 0,1 1 0,0 0 0,0 0 0,-1 0-1,1 0 1,0 0 0,-1 0 0,1-1 0,-2 1 0,1 0 0,1 0 0,-1 1 0,0-1-1,1 0 1,-1 0 0,0-1 0,0 2 0,0-1 0,-1 0 0,1 1 0,0-1-1,0 1 1,-1-1 0,-38-13 70,31 11-249,-1 0-5,3 0-7,-1 1 1,0 0-1,0 0 1,0 0 0,0 1-1,1 0 1,-1 0 0,0 1-1,0 0 1,-14 3-1,17-1-7,-1 1 0,0-1-1,2 2 1,-2-2-1,2 1 1,-2 2-1,1-2 1,1 2-1,0-2 1,0 2-1,-1-1 1,2 1-1,0 0 1,-1 0-1,1 1 1,1-2 0,-1 2-1,1-1 1,0 1-1,0 0 1,0-1-1,0 1 1,1 0-1,1 0 1,-1 0-1,1 0 1,0 1-1,0-2 1,0 1 0,1 0-1,0 0 1,0 0-1,0 0 1,2-1-1,-1 1 1,5 10-1,4-1 13,0-1 0,2 0-1,-1-1 1,2 0 0,-1-1-1,2 0 1,0-2-1,30 17 1,41 31-107,-81-54 76,23 21-269,-27-24 282,-1-1 1,1 1-1,0 1 1,-1-1 0,1-1-1,-1 1 1,2 0-1,-2 0 1,1 0 0,-1 0-1,0-1 1,0 1-1,1 1 1,-1-1-1,0 0 1,0 0 0,0 0-1,0 0 1,0 0-1,0 0 1,0 1 0,0-1-1,0 0 1,0 0-1,-1 0 1,1-1 0,0 1-1,-1 3 1,-10-2-16,-21 7 100,7-1 11,-1-1 1,-1-2 0,-45 6-1,57-11 18,2-2 0,-1 1 0,1 0 0,-1-2 0,1 0 0,-1-1 0,0 1 0,2-3 0,0 1 0,-2-1 0,3 0 0,-13-9 0,23 14-176,0 0 0,-1 1 0,1-1 1,0 0-1,0 0 0,0-1 0,0 1 1,0 0-1,1 0 0,-1 0 0,-1 0 1,2 0-1,-1 0 0,1-1 0,-1 1 0,1-2 1,-1 1 1333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7.818"/>
    </inkml:context>
    <inkml:brush xml:id="br0">
      <inkml:brushProperty name="width" value="0.05" units="cm"/>
      <inkml:brushProperty name="height" value="0.05" units="cm"/>
    </inkml:brush>
  </inkml:definitions>
  <inkml:trace contextRef="#ctx0" brushRef="#br0">0 208 6025,'106'-21'2531,"-103"20"-2357,0-1-1,0 1 0,0 0 0,0 1 1,1-1-1,-1 1 0,-1 0 0,2 0 0,-1 0 1,0 0-1,0 0 0,0 1 0,0-1 0,5 2 1,6 2 28,21-2 387,0-1 0,51-6 0,-80 3-456,-1 1-1,2-1 1,-1 0 0,0 0-1,-1-1 1,1 1-1,0-1 1,-2-1 0,2 1-1,-2-1 1,2 0-1,-2 1 1,1-2 0,5-7-1,-5 8 8,-2 0-1,0-1 0,1 1 0,-2-1 1,1 1-1,0-1 0,-1-1 1,0 2-1,1-2 0,-2 2 0,0-2 1,0 0-1,0 2 0,0-2 0,-1 0 1,0-8-1,0 11-122,0 2 0,0-1 0,-1 0 1,1 1-1,-1-2 0,1 1 0,-1 1 0,0-1 0,0 1 0,-1-2 0,1 2 1,0-1-1,0 1 0,0 0 0,0 0 0,0-2 0,-2 2 0,2 0 0,0 0 0,-1 0 1,1 0-1,-2 1 0,2-1 0,-1-1 0,0 1 0,1 1 0,-2-1 0,2 1 1,-1 0-1,0-1 0,-1 1 0,2 0 0,-1 0 0,0 0 0,1 0 0,-4 1 1,-5 0-63,1 0 1,0 2 0,0-1 0,0 0-1,-12 6 1,17-7 28,0 2 0,0-1-1,-1 1 1,2-1 0,-2 2 0,2-2-1,-1 1 1,0 1 0,1-1 0,0 1-1,0 0 1,0 0 0,0 0 0,1 1-1,0-2 1,0 2 0,-1-1 0,2 1-1,-3 7 1,1-1-10,1 1 0,1-1 0,0 0 0,0 1-1,1-2 1,2 23 0,0-21 30,1 2 0,-1-3 1,1 1-1,2 1 0,-1-1 0,1 0 1,0-1-1,1 0 0,9 13 0,-13-21-34,2 2 0,-2-2 0,1 1-1,1-1 1,-1 1 0,0-1 0,1-1 0,-1 2-1,2-2 1,-2 0 0,2 0 0,-1 1 0,0-1-1,0-1 1,1 0 0,-1 2 0,1-2 0,-1-1-1,1 1 1,-1 0 0,1-1 0,-1 0 0,1 0 0,-1 0-1,1-1 1,1 1 0,-2-1 0,5-2 0,17-7-1473,-4-6-2044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2.003"/>
    </inkml:context>
    <inkml:brush xml:id="br0">
      <inkml:brushProperty name="width" value="0.05" units="cm"/>
      <inkml:brushProperty name="height" value="0.05" units="cm"/>
    </inkml:brush>
  </inkml:definitions>
  <inkml:trace contextRef="#ctx0" brushRef="#br0">13 171 6553,'-10'-10'4262,"10"10"-4250,0 1-1,0-1 1,0 0 0,0 0-1,0 0 1,0 0 0,0 0-1,0 0 1,0 0 0,0 0-1,0 0 1,0 0 0,0 0-1,0 0 1,0 0 0,0 0-1,-1 0 1,1 0 0,0 0-1,0 0 1,0 0 0,0 0-1,0 0 1,0 1 0,0-1-1,0 0 1,0 0 0,0 0-1,0 0 1,0 0 0,0 0-1,0 0 1,0 0 0,0 0-1,0 0 1,-1 0 0,1 0-1,0 0 1,0 0 0,0 0-1,0 0 1,0 0 0,0 0-1,0 0 1,0-1 0,0 1-1,0 0 1,0 0 0,0 0-1,0 0 1,0 0 0,0 0-1,0 0 1,0 0 0,0 0-1,0 0 1,-1 0 0,1 0-1,0 0 1,0 0 0,19 29-391,6 3 378,32 47 10,-44-58 14,40 54-20,-47-66 37,1-1 0,1 0 0,-1-1 0,1 1-1,1-1 1,10 6 0,-18-12 36,0 0 0,1 0 0,-1 0 0,1-1 0,-1 1 0,1 0 0,-1-1 0,1 1 0,0-1 0,-1 1 0,1-1 0,0 0 0,-1 0 0,1 0 0,0 0 0,-1 0 0,1 0 0,0 0 0,-1-1 0,3 1 0,-3-1-10,1 0 0,-1 0 0,0 0 1,1 0-1,-1 0 0,0 0 0,0-1 0,0 1 0,0 0 0,0-1 1,0 1-1,0 0 0,0-1 0,-1 1 0,1-1 0,0-2 1,2-6 102,0-1 0,-1 0 0,-1 0 0,0-19 0,0 21-206,2-56 84,3 1-1,24-112 1,-23 157-51,-6 16-2,1-1-1,-1 0 1,0 1 0,0-1-1,0 0 1,0-5 0,3 5 74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8.320"/>
    </inkml:context>
    <inkml:brush xml:id="br0">
      <inkml:brushProperty name="width" value="0.05" units="cm"/>
      <inkml:brushProperty name="height" value="0.05" units="cm"/>
    </inkml:brush>
  </inkml:definitions>
  <inkml:trace contextRef="#ctx0" brushRef="#br0">0 105 7202,'41'-87'2804,"-41"86"-2668,0 1 0,1 0 0,-1-1 0,0 1 1,1-1-1,-1 1 0,0-1 0,1 1 0,-1-2 0,0 2 0,0-1 0,0 1 0,0-1 0,1 1 0,-1-1 0,0 0 0,0 1 1,0-1-1,0 1 0,0-1 0,0 1 0,0-1 0,-1 1 0,1-2 0,0 1 0,0 1 0,-1-2 0,-8 7 275,8-4-303,-1 16-112,-1-2 1,3 2-1,1 26 1,1-15 6,-2 41 27,1-39 7,-5 35 0,-1-58 628,5-7-593,0 0-1,0 0 0,0 0 1,-1 0-1,1 0 1,0 0-1,0 0 1,0 0-1,0 0 0,0-2 1,0 2-1,-2 0 1,2 0-1,0 0 1,0 0-1,0 0 0,0 0 1,0-1-1,0 1 1,0 0-1,0 0 1,0 0-1,0 0 0,0 0 1,0-1-1,0 1 1,-1 0-1,1 0 1,0 0-1,0 0 0,0 0 1,0-1-1,1 1 1,-1 0-1,0 0 1,0 0-1,0 0 0,0-1 1,0 1-1,0 0 1,0 0-1,0 0 1,0 0-1,0 0 0,0 0 1,0-1-1,0 1 1,2 0-1,-2 0 1,0 0-1,16-38 337,38-59 0,-48 88-416,1 1 1,0-1-1,1 1 0,0 0 1,0 0-1,1 1 0,0 1 0,0-1 1,0 1-1,0 1 0,1-1 0,0 1 1,1 1-1,-1 0 0,1 1 0,-1 0 1,2 0-1,-1 1 0,20 0 0,-28 2-4,0 0-1,0 0 0,0 0 0,0 0 0,1 1 0,-1 0 1,-1-1-1,2 1 0,-1 0 0,-1 1 0,2 0 0,-2-1 1,2 0-1,-2 1 0,0-1 0,0 2 0,2-1 0,-2 0 1,0 1-1,-1-1 0,2 0 0,1 4 0,3 5-9,-1 0 0,0 1 0,-1 0 0,5 15 1,6 14-43,-13-34-4,0 1 0,-1-1 0,-1 0 0,1 0 0,-1 1 0,1-1 0,-2 1-1,0 0 1,0 0 0,0-1 0,-2 0 0,0 9 0,1 26-1618,0-27 2340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8.666"/>
    </inkml:context>
    <inkml:brush xml:id="br0">
      <inkml:brushProperty name="width" value="0.05" units="cm"/>
      <inkml:brushProperty name="height" value="0.05" units="cm"/>
    </inkml:brush>
  </inkml:definitions>
  <inkml:trace contextRef="#ctx0" brushRef="#br0">4 1 7722,'-2'-1'6271,"1"6"-4332,1 15-3271,0-8 1926,0 4-604,0 69 57,14 110 0,-2-101-522,-10-80-389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9.294"/>
    </inkml:context>
    <inkml:brush xml:id="br0">
      <inkml:brushProperty name="width" value="0.05" units="cm"/>
      <inkml:brushProperty name="height" value="0.05" units="cm"/>
    </inkml:brush>
  </inkml:definitions>
  <inkml:trace contextRef="#ctx0" brushRef="#br0">18 115 5449,'-17'-1'12804,"53"0"-13797,-12 0 1586,268-8-483,-221 3-62,116-21 1,-181 26-34,1-1 0,-2 0 1,2-2-1,-1 2 0,-1-2 0,12-7 0,-14 10-9,-3 0 23,1 1-1,-1 0 1,0-1 0,0 1 0,1 0 0,-1-1-1,0 1 1,0 0 0,0-2 0,0 2-1,1-1 1,-1 1 0,0 0 0,0-1 0,0 1-1,0-1 1,0 1 0,0-1 0,0 1-1,0 0 1,0-1 0,0 1 0,0-1 0,-1 1-1,1 0 1,0-1 0,0 1 0,0-2-1,0 2 1,-1 0 0,1-1 0,-1 0 0,1 0-18,-2 0 0,1 0 0,1 0 1,-1 0-1,0-1 0,0 1 0,0 1 1,0-1-1,-1 0 0,1 0 1,0 1-1,-1-2 0,-5-1-24,0 1 0,1 0 0,-2 0 0,1 0 0,-1 1 0,1 0 0,-13 0 0,15 1 4,2 1-2,-1-1 1,1 1 0,-1-1-1,0 1 1,1 1 0,0-1-1,0 0 1,0 1 0,-1-1-1,1 1 1,1 1-1,-2-2 1,2 1 0,-1 0-1,0 2 1,1-2 0,-5 6-1,5-6-4,-5 7-9,2 0-1,-1 0 0,1 0 1,1 2-1,-1-2 0,1 1 0,0 0 1,2 0-1,0 2 0,0-2 1,-1 0-1,2 1 0,1-1 0,0 2 1,0-2-1,2 15 0,0-20 19,0 1-1,-1-1 0,1 0 1,0 1-1,2 0 1,-2-2-1,2 1 0,-2 0 1,2 0-1,0-1 1,-1 1-1,2-2 0,-2 2 1,2-2-1,-1 2 1,9 3-1,-7-4-313,2 1-1,1-1 1,-1 1 0,0-2-1,1 1 1,0-2 0,0 1 0,0 0-1,15 0 1,4-3-1415</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49.890"/>
    </inkml:context>
    <inkml:brush xml:id="br0">
      <inkml:brushProperty name="width" value="0.05" units="cm"/>
      <inkml:brushProperty name="height" value="0.05" units="cm"/>
    </inkml:brush>
  </inkml:definitions>
  <inkml:trace contextRef="#ctx0" brushRef="#br0">72 75 8418,'5'-61'3154,"-5"61"-3095,0 0 0,0-2 1,1 2-1,-1 0 1,0-1-1,0 1 0,0 0 1,0-1-1,0 1 0,0 0 1,0-1-1,0 1 0,0-1 1,0 1-1,0 0 0,0-1 1,0 1-1,0 0 0,-1-1 1,1 1-1,0 0 0,0-1 1,0 1-1,0 0 0,-1-2 1,1 2-1,0 0 0,0 0 1,-1-1-1,1 1 1,0 0-1,0 0 0,-1-1 1,1 1-1,0 0 0,-2 0 1,2 0-1,0 0 0,-1-1 1,1 1-1,0 0 0,-1 0 1,-7 5 368,3 9-427,1 0-1,1-1 1,-1 2-1,0 20 0,-4 22 26,-15 51 118,14-93 380,7-13 1426,7-14 1180,7-14-3009,20-30-1,-18 33-98,-7 10-31,1 1 0,0 1 0,1-1 0,0 2 0,1-1 0,1 2 0,18-16 0,-23 20-9,0 2-1,0-2 1,1 2-1,-2-1 1,2 2-1,0 0 1,0 0-1,0-1 1,-1 1-1,2 1 1,-1 0-1,0 1 1,1-1-1,-1 1 1,13 1-1,-15 0-17,-2 0 1,1 0-1,1 2 1,0-2-1,-2 1 1,1-1-1,0 1 1,0 1-1,0 0 1,-1-1-1,1 2 1,-1-2-1,0 1 1,1 1-1,-2-1 0,1 1 1,0-1-1,-1 1 1,0 0-1,0-1 1,3 7-1,3 10-117,-2-1 0,0 0 1,5 31-1,-7-30 63,-1-5-250,0-1 0,-1 0 0,-1 1 0,-1 0 0,0-1 0,0 1-1,-6 26 1,3-22-820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0.566"/>
    </inkml:context>
    <inkml:brush xml:id="br0">
      <inkml:brushProperty name="width" value="0.05" units="cm"/>
      <inkml:brushProperty name="height" value="0.05" units="cm"/>
    </inkml:brush>
  </inkml:definitions>
  <inkml:trace contextRef="#ctx0" brushRef="#br0">250 51 7530,'-42'-25'3134,"42"25"-2965,-1-1 1,1 1 0,0-1-1,-1 1 1,1-1 0,0 1-1,-1-1 1,1 1 0,0-2-1,0 2 1,0-1 0,-1 1-1,1-1 1,0 0 0,0 1-1,0-1 1,0 1 0,0-1-1,0 0 1,0 1 0,0-2-1,0 2 1,0-1 0,1 1-1,-1-2 1,0-7 2178,-14 10-1734,6 3-635,0 0 0,2-1 0,-2 2 0,1 0 0,-1 0 0,1 1 0,1-1 0,0 1 0,-9 11 0,4-6-1,-2 3 0,1 1-1,0-2 1,2 3-1,0-1 1,-10 22-1,12-22 11,5-12 8,1 1 0,0-1 0,1 1 0,0-1-1,0 1 1,-1 0 0,1-1 0,0 2-1,0-2 1,1 1 0,0 0 0,0-1-1,0 2 1,0-2 0,0 2 0,1-2 0,-1 1-1,1 0 1,0 0 0,1-1 0,-1 2-1,1-2 1,-1 0 0,1 1 0,-1-1-1,2 1 1,-1-2 0,6 7 0,-2-1 21,1 0-1,0 0 1,1 0 0,0-2 0,14 11 0,-18-14-70,1-1-1,-1 0 1,1-1 0,-1 2-1,1-2 1,0 0 0,0 0-1,1 0 1,-2-1 0,2 1-1,-2-1 1,2 0 0,-1-1-1,7 0 1,28-5-92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2:51.084"/>
    </inkml:context>
    <inkml:brush xml:id="br0">
      <inkml:brushProperty name="width" value="0.05" units="cm"/>
      <inkml:brushProperty name="height" value="0.05" units="cm"/>
    </inkml:brush>
  </inkml:definitions>
  <inkml:trace contextRef="#ctx0" brushRef="#br0">7 213 6953,'42'-60'2760,"-28"44"1352,-12 16-4035,-1-1 0,0 1 0,0-1 0,0 1 0,0 0 0,0 0 0,0-2 0,1 2 0,-1 0 0,0 0 0,0 0 0,0 0 0,0 0-1,3 0 1,11 0-91,4-1 50,-13 1 4,1 0-1,0-1 1,0 0-1,-2 0 1,2 0-1,7-4 1,-12 4 57,0 0 0,1 0-1,-1 0 1,0-2 0,0 2 0,1-1 0,-2 1 0,1-1-1,-1-1 1,1 2 0,0-1 0,0 0 0,-1-1 0,0 1-1,0 0 1,0 0 0,0-2 0,-1 2 0,2 0-1,-2-1 1,1 1 0,-1-1 0,0 1 0,1-1 0,-1 0-1,0 1 1,-1-1 0,1 0 0,0 1 0,-1-1 0,1 1-1,-2-1 1,1 1 0,1-1 0,-1 1 0,0 0 0,-2-3-1,2 4-105,-1 0 0,1 0 0,0 0-1,0 0 1,0-1 0,0 1-1,0 0 1,-1 0 0,1 1-1,-1-1 1,1 1 0,0-1 0,0 1-1,-4-1 1,-7-5-18,3 3 13,5 0 9,2 2 1,-1-1-1,-1 1 1,1-1-1,-1 0 1,1 1-1,0 1 1,-1-1-1,0 0 1,0 1-1,1 0 1,0 0-1,-2 0 1,2 0-1,-1 0 1,1 0-1,-1 1 0,1 0 1,-2 0-1,2 1 1,-4 0-1,2 1-9,0-1-1,1 2 1,-1-1 0,2 1-1,-2-1 1,1 2-1,0-2 1,1 1-1,-1 1 1,1 0 0,0-1-1,0 1 1,1-1-1,-1 2 1,-2 6-1,2 2-24,1-1 0,-1 1-1,2 0 1,0-1 0,1 15 0,0-20 40,0 0 1,1 0 0,0-1 0,0 1-1,1 0 1,0-1 0,0 1 0,0-2-1,2 1 1,-2 0 0,1 0-1,2 0 1,-2-1 0,2 1 0,-1-1-1,1-1 1,1 1 0,-1 0 0,1-1-1,0 0 1,-1-1 0,2 1 0,-1-1-1,0 0 1,13 5 0,-16-7-149,0 0 0,2 0 0,-2 0 0,1-1-1,-1 0 1,2 0 0,-2 0 0,0-1 0,2 2 0,-2-2 0,2 0 0,-2 0 0,2 0 0,-2 0 0,2-2 0,-2 2-1,0-1 1,2 0 0,-2 0 0,1 0 0,-1 0 0,2-2 0,3-1 0,2-3-1160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0.997"/>
    </inkml:context>
    <inkml:brush xml:id="br0">
      <inkml:brushProperty name="width" value="0.05" units="cm"/>
      <inkml:brushProperty name="height" value="0.05" units="cm"/>
    </inkml:brush>
  </inkml:definitions>
  <inkml:trace contextRef="#ctx0" brushRef="#br0">307 72 6217,'0'0'8850,"-16"-17"-7500,-70-30-1363,84 46 7,-2 0 0,2-1 0,-1 1 0,-1 0 1,2 1-1,-2-1 0,1 1 0,1 0 1,-2 0-1,1 0 0,0 0 0,0 0 0,0 1 1,0-1-1,-1 1 0,2 0 0,-1-1 1,-5 4-1,1 0-21,0 0 0,0 0-1,0 2 1,-10 7 0,15-10 11,0 0 0,0-1 1,-1 2-1,2-1 0,-1-1 0,1 2 0,0-1 0,-2 1 1,2-1-1,1 0 0,-1 1 0,0-1 0,1 1 1,-1 4-1,0 50-65,2-55 74,-1 2-3,0 0 0,1 1 0,-1-2 0,1 1 0,0 0 1,0 0-1,2-1 0,-1 1 0,-1-1 0,1 1 0,1-1 0,0 1 1,-1-2-1,6 7 0,1 0 6,2-3 0,-2 1 0,1 0 1,16 7-1,-14-6 16,0-3 12,-2 2-1,0-2 1,0 2-1,0 1 1,16 19-1,-26-28-24,0 0-1,1 1 0,-1-1 1,0 1-1,0-1 0,0 1 1,0-1-1,0 1 0,0-1 1,0 1-1,0-1 0,0 1 1,0-1-1,0 2 0,0-2 1,0 0-1,0 1 0,0-1 1,0 1-1,-1-1 0,1 1 1,0-1-1,0 1 0,0-1 1,-1 0-1,1 1 1,0-1-1,-1 0 0,1 1 1,0-1-1,-1 0 0,1 1 1,-1-1-1,1 0 0,0 2 1,-1-2-1,1 0 0,-1 0 1,1 0-1,-2 1 0,-8 6 65,-2 0 2,-11 4-11,-31 23 55,50-32-82,0 0 0,-1-1 0,1 1 1,-1 0-1,1-1 0,-1 0 0,1-1 0,-1 1 0,1-1 0,-1 0 0,1 0 0,-1 0 0,1-1 1,-1 1-1,-5-2 0,-12-2 75,14 4-105,2 0-1,-2 1 1,0 0-1,1 1 0,-9 1 1,15-3-595,1-2-438</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2.174"/>
    </inkml:context>
    <inkml:brush xml:id="br0">
      <inkml:brushProperty name="width" value="0.05" units="cm"/>
      <inkml:brushProperty name="height" value="0.05" units="cm"/>
    </inkml:brush>
  </inkml:definitions>
  <inkml:trace contextRef="#ctx0" brushRef="#br0">185 177 1304,'122'-45'514,"-75"32"-93,-31 2 8461,-16 9-8700,-14-15 4017,-16-10-2609,20 23-1579,-1-1 0,2 0 0,0-2 1,-10-7-1,-5-3-13,21 16 0,0 0 0,-1-1 0,1 1 0,-1-1 0,1 1 0,-2 0-1,2 1 1,0-1 0,-2 1 0,2 0 0,-1 0 0,0 0 0,0 0-1,1 1 1,-7 1 0,-3 0-10,5 0-4,1 0 0,-1 0 0,1 1 0,-1-1 1,1 1-1,-1 1 0,1 0 0,1 1 0,-1-2 0,1 3 1,-1-2-1,2 2 0,-1 0 0,0-1 0,2 1 0,-2 1 1,2-2-1,-4 9 0,2-5 1,0 0 0,2 0 0,-1 0 0,1 1-1,0-1 1,1 2 0,1-1 0,0 0 0,-1 0 0,2 0 0,0 1 0,1-1 0,1 17 0,0-24 16,-1 2 0,3-1 1,-2 0-1,0 0 0,1 1 1,0-2-1,1 1 1,-1 0-1,0-1 0,0 1 1,2-1-1,-2 1 0,1-1 1,1-1-1,-1 2 1,1-2-1,-1 1 0,0 0 1,1-1-1,0 0 0,0-1 1,0 2-1,0-2 1,0 1-1,1-1 0,-1-1 1,0 1-1,0 0 0,1-1 1,6 0-1,-5 1 18,-1-1-1,2 0 0,-1 0 1,-1 0-1,2-1 0,-1 0 1,0 0-1,-1-1 1,1 1-1,0-2 0,-1 1 1,1 0-1,-1-1 1,1 0-1,-1 0 0,-1-1 1,2 1-1,-2-1 0,1 0 1,-1 0-1,0-1 1,4-5-1,-1 1 26,-2-1 0,1-1 0,-2 1 1,1 0-1,-1 0 0,0-1 0,-1 0 0,4-21 0,-6 16 0,0-9 74,-3 20-285,3 18 84,6 28 31,16 69 16,-15-59 31,-6-35 16,0 0 1,0 0-1,2 0 1,0 0-1,1-1 1,0 0-1,17 29 1,-18-35 12,4 0-952,-9-6-414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2.880"/>
    </inkml:context>
    <inkml:brush xml:id="br0">
      <inkml:brushProperty name="width" value="0.05" units="cm"/>
      <inkml:brushProperty name="height" value="0.05" units="cm"/>
    </inkml:brush>
  </inkml:definitions>
  <inkml:trace contextRef="#ctx0" brushRef="#br0">10 184 7626,'16'-126'3119,"-16"123"-2983,1 1-1,-1 1 1,0-1-1,0-1 1,0 1 0,0 0-1,0 0 1,0 0-1,-1 0 1,1 0 0,-1 0-1,1-1 1,-1 2-1,1-1 1,-1 0 0,0 1-1,-1-2 1,1 2-1,0-1 1,0 1 0,0-1-1,0 0 1,-2 0-1,2 1 1,-2-2 0,-5-3 606,20 20 266,63 70-522,-62-68-487,-2 0 0,-1 0-1,0 1 1,-1 0 0,8 21 0,-8-13 18,-2 1 0,4 26 1,-8-43-18,-2 1 1,0-1 0,-1 0-1,0 0 1,0 0 0,-1 1-1,0-1 1,0 0 0,-5 13-1,5-20 8,1-1 0,-1 1-1,0 0 1,-1 0 0,1 0 0,1-1-1,-1 0 1,0 1 0,-1 0 0,1-1-1,0 1 1,-1-1 0,0 0-1,1 0 1,0 0 0,-1 1 0,0-1-1,0-1 1,1 1 0,-1 0 0,1-1-1,-2 1 1,1-1 0,1 1 0,-1-1-1,-1 0 1,1 0 0,1 0-1,-1 0 1,-3 0 0,2 0 82,0-1 0,-1 0 0,2 1-1,-2-1 1,2 0 0,-1-2 0,1 2 0,-2 0 0,2-1 0,0 1-1,-2-1 1,2-1 0,0 1 0,-1 1 0,1-1 0,1-2 0,-1 2-1,-3-4 1,-3-8 123,0-1 0,2 0 0,0 0-1,0 1 1,2-2 0,-1 0 0,2 0 0,-2-19-1,6 29-175,1 1 0,-1-1 0,1 0 0,-1 1 0,1-1-1,1 0 1,0 2 0,-1-2 0,2 2 0,-1-1 0,0 1-1,7-6 1,-10 10-36,16-19 0,1 4 0,0-1 0,3 0 0,-1 1 0,0 3-1,2-2 1,31-12 0,-41 20-96,-1 2-1,1 1 1,1-1-1,-1 1 1,0 0-1,2 1 0,17 0 1,-28 2-591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13.730"/>
    </inkml:context>
    <inkml:brush xml:id="br0">
      <inkml:brushProperty name="width" value="0.05" units="cm"/>
      <inkml:brushProperty name="height" value="0.05" units="cm"/>
    </inkml:brush>
  </inkml:definitions>
  <inkml:trace contextRef="#ctx0" brushRef="#br0">55 131 4641,'5'45'2614,"-5"-43"-2395,0-1 0,0 0-1,0 0 1,1-1 0,-1 1 0,0 0 0,0 0 0,1-1-1,-1 1 1,1 1 0,-1-1 0,0-1 0,2 1 0,-2 0 0,1-1-1,0 1 1,-1-1 0,1 1 0,-1-1 0,1 1 0,0-1-1,0 2 1,-1-2 0,1 0 0,1 1 0,-1-1 0,1 0-1,27 2 1791,-14-3-2349,-8 1 363,1 1 37,0-1 1,0 0-1,0 0 1,0-1-1,-1 0 1,1 0-1,0-2 1,0 2-1,-1-1 1,14-7-1,-9 2 175,-11 7-164,0-1 0,0 1 0,0-1 0,0 0 0,1 1 0,-1-1 0,0-1 0,0 1 0,0 0 0,0 0 0,0 0 0,-1 0 0,2 0 0,-1-1 0,-1 1 0,1 0 0,-1 0 0,1 0 0,-1 0 0,1-1 0,-1 0 0,0 1 0,1-2 0,9-30 857,-7 31-890,-2 0 0,0-2 0,0 2 0,0 0-1,0-2 1,0 2 0,-1 0 0,2-2 0,-2 2 0,0-1-1,1 0 1,-1 0 0,0 1 0,-1-2 0,1 2 0,0-1-1,-2 0 1,2 0 0,-1 1 0,0-2 0,0 2 0,0 0 0,0-2-1,-3-1 1,-5-10 21,8 13-62,0 0 0,1 0 0,-1 1-1,0-1 1,0 1 0,0-1 0,-2 0 0,2 1-1,0 0 1,-2-2 0,0 2 2,0 0-1,1-1 1,-2 1 0,2 1-1,-1-1 1,-1 1 0,2-1-1,-1 1 1,-6 0 0,-7 0-8,-1 0-1,-26 5 1,36-4-4,0 0 0,1 1 1,0-1-1,-1 1 0,1 2 0,1-2 0,-2 2 1,1-1-1,0 0 0,2 1 0,-7 5 0,5-4-8,1 1 0,0 0 0,0-1 0,1 2 0,-1 0 0,2-1 0,-1 0 0,1 2 0,0-1 0,0 0-1,1 1 1,0-1 0,-2 10 0,3-6 3,0 0 0,0 2 0,1-2 0,1 0 0,0 1 0,0-1 1,2 0-1,5 18 0,-5-18 18,0 0 0,2-1 0,-1 2 0,2-2-1,0 0 1,-1 0 0,2-1 0,0 0 0,1 0 0,0 1 0,0-3 0,0 1 0,1 0 0,0-1 0,0 0 0,1 0 0,0-2 0,16 9 0,-14-11 15,-1 0 0,1-1 0,0-1-1,-1 0 1,1 0 0,0-1 0,13-1 0,-2-1-84,1-3 1,34-7-1,-47 6-110,-10 6 70,-1-1 0,1 1 1,1-1-1,-1 1 0,0 0 0,0-1 1,-1 1-1,1 0 0,0 0 1,0-1-1,1 1 0,-1 0 0,0 0 1,0 0-1,0 0 0,0 0 1,1 1-1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2.677"/>
    </inkml:context>
    <inkml:brush xml:id="br0">
      <inkml:brushProperty name="width" value="0.05" units="cm"/>
      <inkml:brushProperty name="height" value="0.05" units="cm"/>
    </inkml:brush>
  </inkml:definitions>
  <inkml:trace contextRef="#ctx0" brushRef="#br0">14 113 4097,'68'92'1300,"-53"-72"-46,-15-20-1225,0 0 1,0 0 0,0 0-1,0 0 1,0 0-1,1 0 1,-1 0 0,0 0-1,0 0 1,0 0 0,0 0-1,0 0 1,0 0-1,0 0 1,0 0 0,0 0-1,0 0 1,0 0-1,0 0 1,0 0 0,0 0-1,0 0 1,0 0 0,0 0-1,0 0 1,0 0-1,0-1 1,0 1 0,0 0-1,0 0 1,1 0 0,-1 0-1,0 0 1,0 0-1,0 0 1,0 0 0,0 1-1,0-1 1,0 0 0,0 0-1,0 0 1,0 0-1,0 0 1,0 0 0,0 0-1,2-5 1303,9 3-1246,0-1 1,0 0 0,0-1-1,0 0 1,20-11 0,-17 7-15,0 0 0,-1-2 1,0 1-1,21-21 0,-31 27 65,1 0 0,-2-1 0,1 1 0,0-1 0,-1 1 1,1-1-1,-1 0 0,0 0 0,-1 0 0,1 0 0,0 0 0,-1 0 0,1-6 0,-2 7-85,0 1 1,0 0-1,0-1 0,-1 1 1,1 0-1,0-1 1,-1 1-1,0 0 0,1 0 1,-1-1-1,0 1 0,0 0 1,-1 0-1,1 0 1,0 0-1,-1 0 0,1 0 1,-1 1-1,1-1 0,-1 0 1,0 1-1,0-1 0,0 1 1,0 0-1,0 0 1,-4-2-1,1 1-47,0 0 0,0 0 0,0 1 0,0-1 0,0 1 0,0 1 0,-1-1 0,1 1 0,0 0 0,-1 0 0,1 0 0,0 1 0,0 0 0,0 0 0,-1 0 0,1 1 1,0 0-1,1 0 0,-7 2 0,-2 3-21,1 0 1,-1 1 0,1 0 0,0 1-1,-17 16 1,18-15-17,1 1 0,0 0 0,-11 16 0,18-22 20,0 0 0,0 0 1,1 1-1,0-1 0,0 0 0,0 1 1,1-1-1,0 1 0,0 0 0,0-1 1,0 10-1,2-3-7,-1 1 0,2-1 0,-1 1-1,2-1 1,0 0 0,0 0 0,1 0 0,1 0 0,0-1 0,9 16 0,-11-22 24,-1-1 1,1 0 0,0 0 0,1 0-1,-1 0 1,1 0 0,0-1-1,0 0 1,0 1 0,0-2-1,0 1 1,1 0 0,0-1-1,-1 0 1,1 0 0,0 0 0,0 0-1,0-1 1,0 0 0,0 0-1,0-1 1,0 1 0,0-1-1,0 0 1,1 0 0,-1-1-1,9-1 1,11-5 74,41-17 1,-28 10-71,23-13-370,-26 10-128</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54.383"/>
    </inkml:context>
    <inkml:brush xml:id="br0">
      <inkml:brushProperty name="width" value="0.1" units="cm"/>
      <inkml:brushProperty name="height" value="0.1" units="cm"/>
    </inkml:brush>
  </inkml:definitions>
  <inkml:trace contextRef="#ctx0" brushRef="#br0">1022 23 7410,'1'-2'5097,"0"-5"-3480,-16 7-1488,-1-1-1,-14-3 0,-1 1-131,-96-3 51,-212 19 1,302-9-36,-3-1 33,0 2 0,-50 14 0,47-13 4,23 1-47,8-3 2,0 0 0,0 0 0,-24 3 0,-11-2 79,-30 0-2315</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43:55.343"/>
    </inkml:context>
    <inkml:brush xml:id="br0">
      <inkml:brushProperty name="width" value="0.1" units="cm"/>
      <inkml:brushProperty name="height" value="0.1" units="cm"/>
    </inkml:brush>
  </inkml:definitions>
  <inkml:trace contextRef="#ctx0" brushRef="#br0">513 8 6401,'-15'-8'4984,"-4"9"-3744,15 0-1267,-1 1 0,0-1 0,0 1 1,1 0-1,-1 1 0,1-1 0,-8 7 1,-89 76 27,45-45 43,-92 90 0,108-93-21,26-25 72,0 1 0,-19 22-1,30-30-63,0-1-1,0 1 0,0-1 0,0 1 1,1 0-1,0 0 0,0 0 0,0 0 1,1 0-1,0 0 0,0 1 0,0-1 1,0 8-1,1-11 30,0 0-1,0 0 1,0 0 0,1 0 0,-1-1-1,1 1 1,-1 0 0,1 0 0,0 0-1,0-1 1,0 1 0,1 2-1,26 29 145,78 77-147,-57-66 103,1-3 0,2-2 0,2-2 1,1-3-1,1-2 0,87 35 0,108 42-50,-237-103-734</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3.022"/>
    </inkml:context>
    <inkml:brush xml:id="br0">
      <inkml:brushProperty name="width" value="0.05" units="cm"/>
      <inkml:brushProperty name="height" value="0.05" units="cm"/>
    </inkml:brush>
  </inkml:definitions>
  <inkml:trace contextRef="#ctx0" brushRef="#br0">6 4 6777,'-2'0'2809,"0"-2"-1921,1 0 64,14 24-976,33 75 152,-29-36 65,-4 10 23,-1-1-8,-2-13-88,2-7-48,-1-10-24,0-11-8,-2-10-32,-1-2-168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6.626"/>
    </inkml:context>
    <inkml:brush xml:id="br0">
      <inkml:brushProperty name="width" value="0.05" units="cm"/>
      <inkml:brushProperty name="height" value="0.05" units="cm"/>
    </inkml:brush>
  </inkml:definitions>
  <inkml:trace contextRef="#ctx0" brushRef="#br0">1 1 24575,'0'0'-8191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4:27.663"/>
    </inkml:context>
    <inkml:brush xml:id="br0">
      <inkml:brushProperty name="width" value="0.05" units="cm"/>
      <inkml:brushProperty name="height" value="0.05" units="cm"/>
    </inkml:brush>
  </inkml:definitions>
  <inkml:trace contextRef="#ctx0" brushRef="#br0">0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16:35:03.488"/>
    </inkml:context>
    <inkml:brush xml:id="br0">
      <inkml:brushProperty name="width" value="0.05" units="cm"/>
      <inkml:brushProperty name="height" value="0.05" units="cm"/>
    </inkml:brush>
  </inkml:definitions>
  <inkml:trace contextRef="#ctx0" brushRef="#br0">0 1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1:34:44.766"/>
    </inkml:context>
    <inkml:brush xml:id="br0">
      <inkml:brushProperty name="width" value="0.05" units="cm"/>
      <inkml:brushProperty name="height" value="0.05" units="cm"/>
    </inkml:brush>
  </inkml:definitions>
  <inkml:trace contextRef="#ctx0" brushRef="#br0">180 145 6481,'50'-44'2442,"-49"43"-2361,0-1 1,0 0-1,0 1 0,-1-1 0,1 0 0,0 1 0,-1-1 0,0 0 1,1 1-1,-1-1 0,0 0 0,0 0 0,0 0 0,0 1 0,0-1 1,0 0-1,-1 0 0,1 0 0,-1 1 0,1-1 0,-1 0 0,1 1 1,-1-1-1,0 0 0,-1-1 0,-1-4 204,2 4-215,1 1 1,-1-1-1,0 0 0,-1 1 0,1-1 0,0 1 0,-1-1 0,0 1 0,1 0 0,-1-1 0,0 1 0,0 0 0,0 0 0,0 0 0,0 1 0,-1-1 1,-3-2-1,2 3-38,0 0 0,1 0 1,-1 0-1,0 1 0,0-1 1,0 1-1,1 0 0,-1 0 1,0 1-1,0-1 0,0 1 1,-7 1-1,3 0-37,-1 1 0,1-1 0,0 1 0,0 1 0,0-1 0,0 2 0,1-1 0,-14 11-1,16-11-7,1 0 0,0 1 0,0 0 0,0 0 0,0 0 0,1 0 0,0 1 0,0-1 0,0 1 0,1-1 0,0 1 0,0 0 0,-1 8 0,1-6 0,1 1 1,0-1-1,0 1 1,1 0-1,0-1 1,1 1-1,0 0 0,0-1 1,1 1-1,0-1 1,0 0-1,1 1 0,0-1 1,0 0-1,8 12 1,-4-11-6,-1 1 1,1-1-1,1-1 1,0 1-1,0-1 1,1-1 0,-1 1-1,2-2 1,-1 1-1,1-1 1,15 7-1,-4-4-52,-8-4 27,-1 1 0,0 0-1,12 9 1,-21-13 32,0 0-1,0 1 1,-1-1 0,1 1-1,-1-1 1,1 1 0,-1 0-1,0 0 1,0 0 0,0 0-1,-1 0 1,1 1 0,-1-1-1,0 0 1,1 1 0,-1 4-1,-1-5 15,0 0 0,0 0 0,0 0 0,-1 0 0,1 1 0,-1-1 0,0 0 1,0 0-1,0 0 0,-1-1 0,1 1 0,-1 0 0,1 0 0,-1-1 0,0 1 0,0-1 0,0 0 0,0 1 0,-5 2 0,-3 5 150,-1-1 0,-23 13 0,25-16-125,0-1 1,0 0-1,-1 0 0,0-1 0,0-1 0,0 0 0,0 0 0,-1-1 0,1 0 1,-1-1-1,-20 1 0,17-6-418,1-4-192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42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2331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003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4144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43e3dec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43e3dec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1448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09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258840124"/>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57986929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a:xfrm>
            <a:off x="774923" y="5951811"/>
            <a:ext cx="7896279" cy="365125"/>
          </a:xfrm>
        </p:spPr>
        <p:txBody>
          <a:bodyPr/>
          <a:lstStyle/>
          <a:p>
            <a:endParaRPr lang="en-IN"/>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94945590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558300" y="5956137"/>
            <a:ext cx="1052508" cy="365125"/>
          </a:xfrm>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43220411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70659162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58246008"/>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360471658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226620330"/>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47802512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IN"/>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194632087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Tree>
    <p:extLst>
      <p:ext uri="{BB962C8B-B14F-4D97-AF65-F5344CB8AC3E}">
        <p14:creationId xmlns:p14="http://schemas.microsoft.com/office/powerpoint/2010/main" val="921400942"/>
      </p:ext>
    </p:extLst>
  </p:cSld>
  <p:clrMapOvr>
    <a:masterClrMapping/>
  </p:clrMapOvr>
  <p:transition spd="slow">
    <p:push dir="u"/>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en-IN"/>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IN"/>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lvl="0" indent="0" algn="r" rtl="0">
              <a:spcBef>
                <a:spcPts val="0"/>
              </a:spcBef>
              <a:spcAft>
                <a:spcPts val="0"/>
              </a:spcAft>
              <a:buNone/>
            </a:pPr>
            <a:fld id="{00000000-1234-1234-1234-123412341234}" type="slidenum">
              <a:rPr lang="en-IN" smtClean="0"/>
              <a:pPr marL="0" lvl="0" indent="0" algn="r" rtl="0">
                <a:spcBef>
                  <a:spcPts val="0"/>
                </a:spcBef>
                <a:spcAft>
                  <a:spcPts val="0"/>
                </a:spcAft>
                <a:buNone/>
              </a:pPr>
              <a:t>‹#›</a:t>
            </a:fld>
            <a:endParaRPr lang="en-IN"/>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97517379"/>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spd="slow">
    <p:push dir="u"/>
  </p:transition>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83.xml"/><Relationship Id="rId5" Type="http://schemas.openxmlformats.org/officeDocument/2006/relationships/customXml" Target="../ink/ink82.xml"/><Relationship Id="rId4" Type="http://schemas.openxmlformats.org/officeDocument/2006/relationships/image" Target="../media/image7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customXml" Target="../ink/ink86.xml"/><Relationship Id="rId5" Type="http://schemas.openxmlformats.org/officeDocument/2006/relationships/customXml" Target="../ink/ink85.xml"/><Relationship Id="rId4" Type="http://schemas.openxmlformats.org/officeDocument/2006/relationships/image" Target="../media/image720.png"/></Relationships>
</file>

<file path=ppt/slides/_rels/slide13.xml.rels><?xml version="1.0" encoding="UTF-8" standalone="yes"?>
<Relationships xmlns="http://schemas.openxmlformats.org/package/2006/relationships"><Relationship Id="rId3" Type="http://schemas.openxmlformats.org/officeDocument/2006/relationships/customXml" Target="../ink/ink8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ustomXml" Target="../ink/ink89.xml"/><Relationship Id="rId5" Type="http://schemas.openxmlformats.org/officeDocument/2006/relationships/customXml" Target="../ink/ink88.xml"/><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nlp.stanford.edu/projects/glove/" TargetMode="External"/><Relationship Id="rId4" Type="http://schemas.openxmlformats.org/officeDocument/2006/relationships/hyperlink" Target="https://doi.org/10.1007/s10462-021-09964-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xhere.com/en/photo/340934" TargetMode="External"/></Relationships>
</file>

<file path=ppt/slides/_rels/slide5.xml.rels><?xml version="1.0" encoding="UTF-8" standalone="yes"?>
<Relationships xmlns="http://schemas.openxmlformats.org/package/2006/relationships"><Relationship Id="rId117" Type="http://schemas.openxmlformats.org/officeDocument/2006/relationships/image" Target="../media/image57.png"/><Relationship Id="rId21" Type="http://schemas.openxmlformats.org/officeDocument/2006/relationships/image" Target="../media/image9.png"/><Relationship Id="rId42" Type="http://schemas.openxmlformats.org/officeDocument/2006/relationships/customXml" Target="../ink/ink20.xml"/><Relationship Id="rId63" Type="http://schemas.openxmlformats.org/officeDocument/2006/relationships/image" Target="../media/image30.png"/><Relationship Id="rId84" Type="http://schemas.openxmlformats.org/officeDocument/2006/relationships/customXml" Target="../ink/ink41.xml"/><Relationship Id="rId138" Type="http://schemas.openxmlformats.org/officeDocument/2006/relationships/customXml" Target="../ink/ink68.xml"/><Relationship Id="rId107" Type="http://schemas.openxmlformats.org/officeDocument/2006/relationships/image" Target="../media/image52.png"/><Relationship Id="rId11" Type="http://schemas.openxmlformats.org/officeDocument/2006/relationships/image" Target="../media/image4.png"/><Relationship Id="rId32" Type="http://schemas.openxmlformats.org/officeDocument/2006/relationships/customXml" Target="../ink/ink15.xml"/><Relationship Id="rId53" Type="http://schemas.openxmlformats.org/officeDocument/2006/relationships/image" Target="../media/image25.png"/><Relationship Id="rId74" Type="http://schemas.openxmlformats.org/officeDocument/2006/relationships/customXml" Target="../ink/ink36.xml"/><Relationship Id="rId128" Type="http://schemas.openxmlformats.org/officeDocument/2006/relationships/customXml" Target="../ink/ink63.xml"/><Relationship Id="rId5" Type="http://schemas.openxmlformats.org/officeDocument/2006/relationships/hyperlink" Target="https://medium.com/@16bit011/abstractive-text-summarization-of-amazon-food-reviews-b3ce7edf59b" TargetMode="External"/><Relationship Id="rId90" Type="http://schemas.openxmlformats.org/officeDocument/2006/relationships/customXml" Target="../ink/ink44.xml"/><Relationship Id="rId95" Type="http://schemas.openxmlformats.org/officeDocument/2006/relationships/image" Target="../media/image46.png"/><Relationship Id="rId22" Type="http://schemas.openxmlformats.org/officeDocument/2006/relationships/customXml" Target="../ink/ink10.xml"/><Relationship Id="rId27" Type="http://schemas.openxmlformats.org/officeDocument/2006/relationships/image" Target="../media/image12.png"/><Relationship Id="rId43" Type="http://schemas.openxmlformats.org/officeDocument/2006/relationships/image" Target="../media/image20.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33.png"/><Relationship Id="rId113" Type="http://schemas.openxmlformats.org/officeDocument/2006/relationships/image" Target="../media/image55.png"/><Relationship Id="rId118" Type="http://schemas.openxmlformats.org/officeDocument/2006/relationships/customXml" Target="../ink/ink58.xml"/><Relationship Id="rId134" Type="http://schemas.openxmlformats.org/officeDocument/2006/relationships/customXml" Target="../ink/ink66.xml"/><Relationship Id="rId139" Type="http://schemas.openxmlformats.org/officeDocument/2006/relationships/image" Target="../media/image68.png"/><Relationship Id="rId80" Type="http://schemas.openxmlformats.org/officeDocument/2006/relationships/customXml" Target="../ink/ink39.xml"/><Relationship Id="rId85" Type="http://schemas.openxmlformats.org/officeDocument/2006/relationships/image" Target="../media/image41.png"/><Relationship Id="rId12" Type="http://schemas.openxmlformats.org/officeDocument/2006/relationships/customXml" Target="../ink/ink5.xml"/><Relationship Id="rId17" Type="http://schemas.openxmlformats.org/officeDocument/2006/relationships/image" Target="../media/image7.png"/><Relationship Id="rId33" Type="http://schemas.openxmlformats.org/officeDocument/2006/relationships/image" Target="../media/image15.png"/><Relationship Id="rId38" Type="http://schemas.openxmlformats.org/officeDocument/2006/relationships/customXml" Target="../ink/ink18.xml"/><Relationship Id="rId59" Type="http://schemas.openxmlformats.org/officeDocument/2006/relationships/image" Target="../media/image28.png"/><Relationship Id="rId103" Type="http://schemas.openxmlformats.org/officeDocument/2006/relationships/image" Target="../media/image50.png"/><Relationship Id="rId108" Type="http://schemas.openxmlformats.org/officeDocument/2006/relationships/customXml" Target="../ink/ink53.xml"/><Relationship Id="rId124" Type="http://schemas.openxmlformats.org/officeDocument/2006/relationships/customXml" Target="../ink/ink61.xml"/><Relationship Id="rId129" Type="http://schemas.openxmlformats.org/officeDocument/2006/relationships/image" Target="../media/image63.png"/><Relationship Id="rId54" Type="http://schemas.openxmlformats.org/officeDocument/2006/relationships/customXml" Target="../ink/ink26.xml"/><Relationship Id="rId70" Type="http://schemas.openxmlformats.org/officeDocument/2006/relationships/customXml" Target="../ink/ink34.xml"/><Relationship Id="rId75" Type="http://schemas.openxmlformats.org/officeDocument/2006/relationships/image" Target="../media/image36.png"/><Relationship Id="rId91" Type="http://schemas.openxmlformats.org/officeDocument/2006/relationships/image" Target="../media/image44.png"/><Relationship Id="rId96" Type="http://schemas.openxmlformats.org/officeDocument/2006/relationships/customXml" Target="../ink/ink47.xml"/><Relationship Id="rId140" Type="http://schemas.openxmlformats.org/officeDocument/2006/relationships/customXml" Target="../ink/ink69.xml"/><Relationship Id="rId145"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customXml" Target="../ink/ink1.xml"/><Relationship Id="rId23" Type="http://schemas.openxmlformats.org/officeDocument/2006/relationships/image" Target="../media/image10.png"/><Relationship Id="rId28" Type="http://schemas.openxmlformats.org/officeDocument/2006/relationships/customXml" Target="../ink/ink13.xml"/><Relationship Id="rId49" Type="http://schemas.openxmlformats.org/officeDocument/2006/relationships/image" Target="../media/image23.png"/><Relationship Id="rId114" Type="http://schemas.openxmlformats.org/officeDocument/2006/relationships/customXml" Target="../ink/ink56.xml"/><Relationship Id="rId119" Type="http://schemas.openxmlformats.org/officeDocument/2006/relationships/image" Target="../media/image58.png"/><Relationship Id="rId44" Type="http://schemas.openxmlformats.org/officeDocument/2006/relationships/customXml" Target="../ink/ink21.xml"/><Relationship Id="rId60" Type="http://schemas.openxmlformats.org/officeDocument/2006/relationships/customXml" Target="../ink/ink29.xml"/><Relationship Id="rId65" Type="http://schemas.openxmlformats.org/officeDocument/2006/relationships/image" Target="../media/image31.png"/><Relationship Id="rId81" Type="http://schemas.openxmlformats.org/officeDocument/2006/relationships/image" Target="../media/image39.png"/><Relationship Id="rId86" Type="http://schemas.openxmlformats.org/officeDocument/2006/relationships/customXml" Target="../ink/ink42.xml"/><Relationship Id="rId130" Type="http://schemas.openxmlformats.org/officeDocument/2006/relationships/customXml" Target="../ink/ink64.xml"/><Relationship Id="rId135" Type="http://schemas.openxmlformats.org/officeDocument/2006/relationships/image" Target="../media/image66.png"/><Relationship Id="rId13" Type="http://schemas.openxmlformats.org/officeDocument/2006/relationships/image" Target="../media/image5.png"/><Relationship Id="rId18" Type="http://schemas.openxmlformats.org/officeDocument/2006/relationships/customXml" Target="../ink/ink8.xml"/><Relationship Id="rId39" Type="http://schemas.openxmlformats.org/officeDocument/2006/relationships/image" Target="../media/image18.png"/><Relationship Id="rId109" Type="http://schemas.openxmlformats.org/officeDocument/2006/relationships/image" Target="../media/image53.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26.png"/><Relationship Id="rId76" Type="http://schemas.openxmlformats.org/officeDocument/2006/relationships/customXml" Target="../ink/ink37.xml"/><Relationship Id="rId97" Type="http://schemas.openxmlformats.org/officeDocument/2006/relationships/image" Target="../media/image47.png"/><Relationship Id="rId104" Type="http://schemas.openxmlformats.org/officeDocument/2006/relationships/customXml" Target="../ink/ink51.xml"/><Relationship Id="rId120" Type="http://schemas.openxmlformats.org/officeDocument/2006/relationships/customXml" Target="../ink/ink59.xml"/><Relationship Id="rId125" Type="http://schemas.openxmlformats.org/officeDocument/2006/relationships/image" Target="../media/image61.png"/><Relationship Id="rId141" Type="http://schemas.openxmlformats.org/officeDocument/2006/relationships/image" Target="../media/image69.png"/><Relationship Id="rId7" Type="http://schemas.openxmlformats.org/officeDocument/2006/relationships/image" Target="../media/image3.png"/><Relationship Id="rId71" Type="http://schemas.openxmlformats.org/officeDocument/2006/relationships/image" Target="../media/image34.png"/><Relationship Id="rId92" Type="http://schemas.openxmlformats.org/officeDocument/2006/relationships/customXml" Target="../ink/ink45.xml"/><Relationship Id="rId2" Type="http://schemas.openxmlformats.org/officeDocument/2006/relationships/notesSlide" Target="../notesSlides/notesSlide5.xml"/><Relationship Id="rId29" Type="http://schemas.openxmlformats.org/officeDocument/2006/relationships/image" Target="../media/image13.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21.png"/><Relationship Id="rId66" Type="http://schemas.openxmlformats.org/officeDocument/2006/relationships/customXml" Target="../ink/ink32.xml"/><Relationship Id="rId87" Type="http://schemas.openxmlformats.org/officeDocument/2006/relationships/image" Target="../media/image42.png"/><Relationship Id="rId110" Type="http://schemas.openxmlformats.org/officeDocument/2006/relationships/customXml" Target="../ink/ink54.xml"/><Relationship Id="rId115" Type="http://schemas.openxmlformats.org/officeDocument/2006/relationships/image" Target="../media/image56.png"/><Relationship Id="rId131" Type="http://schemas.openxmlformats.org/officeDocument/2006/relationships/image" Target="../media/image64.png"/><Relationship Id="rId136" Type="http://schemas.openxmlformats.org/officeDocument/2006/relationships/customXml" Target="../ink/ink67.xml"/><Relationship Id="rId61" Type="http://schemas.openxmlformats.org/officeDocument/2006/relationships/image" Target="../media/image29.png"/><Relationship Id="rId82" Type="http://schemas.openxmlformats.org/officeDocument/2006/relationships/customXml" Target="../ink/ink40.xml"/><Relationship Id="rId19" Type="http://schemas.openxmlformats.org/officeDocument/2006/relationships/image" Target="../media/image8.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16.png"/><Relationship Id="rId56" Type="http://schemas.openxmlformats.org/officeDocument/2006/relationships/customXml" Target="../ink/ink27.xml"/><Relationship Id="rId77" Type="http://schemas.openxmlformats.org/officeDocument/2006/relationships/image" Target="../media/image37.png"/><Relationship Id="rId100" Type="http://schemas.openxmlformats.org/officeDocument/2006/relationships/customXml" Target="../ink/ink49.xml"/><Relationship Id="rId105" Type="http://schemas.openxmlformats.org/officeDocument/2006/relationships/image" Target="../media/image51.png"/><Relationship Id="rId126" Type="http://schemas.openxmlformats.org/officeDocument/2006/relationships/customXml" Target="../ink/ink62.xml"/><Relationship Id="rId8" Type="http://schemas.openxmlformats.org/officeDocument/2006/relationships/customXml" Target="../ink/ink2.xml"/><Relationship Id="rId51" Type="http://schemas.openxmlformats.org/officeDocument/2006/relationships/image" Target="../media/image24.png"/><Relationship Id="rId72" Type="http://schemas.openxmlformats.org/officeDocument/2006/relationships/customXml" Target="../ink/ink35.xml"/><Relationship Id="rId93" Type="http://schemas.openxmlformats.org/officeDocument/2006/relationships/image" Target="../media/image45.png"/><Relationship Id="rId98" Type="http://schemas.openxmlformats.org/officeDocument/2006/relationships/customXml" Target="../ink/ink48.xml"/><Relationship Id="rId121" Type="http://schemas.openxmlformats.org/officeDocument/2006/relationships/image" Target="../media/image59.png"/><Relationship Id="rId142" Type="http://schemas.openxmlformats.org/officeDocument/2006/relationships/customXml" Target="../ink/ink70.xml"/><Relationship Id="rId3" Type="http://schemas.openxmlformats.org/officeDocument/2006/relationships/image" Target="../media/image3.jpeg"/><Relationship Id="rId25" Type="http://schemas.openxmlformats.org/officeDocument/2006/relationships/image" Target="../media/image11.png"/><Relationship Id="rId46" Type="http://schemas.openxmlformats.org/officeDocument/2006/relationships/customXml" Target="../ink/ink22.xml"/><Relationship Id="rId67" Type="http://schemas.openxmlformats.org/officeDocument/2006/relationships/image" Target="../media/image32.png"/><Relationship Id="rId116" Type="http://schemas.openxmlformats.org/officeDocument/2006/relationships/customXml" Target="../ink/ink57.xml"/><Relationship Id="rId137" Type="http://schemas.openxmlformats.org/officeDocument/2006/relationships/image" Target="../media/image67.png"/><Relationship Id="rId20" Type="http://schemas.openxmlformats.org/officeDocument/2006/relationships/customXml" Target="../ink/ink9.xml"/><Relationship Id="rId41" Type="http://schemas.openxmlformats.org/officeDocument/2006/relationships/image" Target="../media/image19.png"/><Relationship Id="rId62" Type="http://schemas.openxmlformats.org/officeDocument/2006/relationships/customXml" Target="../ink/ink30.xml"/><Relationship Id="rId83" Type="http://schemas.openxmlformats.org/officeDocument/2006/relationships/image" Target="../media/image40.png"/><Relationship Id="rId88" Type="http://schemas.openxmlformats.org/officeDocument/2006/relationships/customXml" Target="../ink/ink43.xml"/><Relationship Id="rId111" Type="http://schemas.openxmlformats.org/officeDocument/2006/relationships/image" Target="../media/image54.png"/><Relationship Id="rId132" Type="http://schemas.openxmlformats.org/officeDocument/2006/relationships/customXml" Target="../ink/ink65.xml"/><Relationship Id="rId15" Type="http://schemas.openxmlformats.org/officeDocument/2006/relationships/image" Target="../media/image6.png"/><Relationship Id="rId36" Type="http://schemas.openxmlformats.org/officeDocument/2006/relationships/customXml" Target="../ink/ink17.xml"/><Relationship Id="rId57" Type="http://schemas.openxmlformats.org/officeDocument/2006/relationships/image" Target="../media/image27.png"/><Relationship Id="rId106" Type="http://schemas.openxmlformats.org/officeDocument/2006/relationships/customXml" Target="../ink/ink52.xml"/><Relationship Id="rId127" Type="http://schemas.openxmlformats.org/officeDocument/2006/relationships/image" Target="../media/image62.png"/><Relationship Id="rId10" Type="http://schemas.openxmlformats.org/officeDocument/2006/relationships/customXml" Target="../ink/ink4.xml"/><Relationship Id="rId31" Type="http://schemas.openxmlformats.org/officeDocument/2006/relationships/image" Target="../media/image14.png"/><Relationship Id="rId52" Type="http://schemas.openxmlformats.org/officeDocument/2006/relationships/customXml" Target="../ink/ink25.xml"/><Relationship Id="rId73" Type="http://schemas.openxmlformats.org/officeDocument/2006/relationships/image" Target="../media/image35.png"/><Relationship Id="rId78" Type="http://schemas.openxmlformats.org/officeDocument/2006/relationships/customXml" Target="../ink/ink38.xml"/><Relationship Id="rId94" Type="http://schemas.openxmlformats.org/officeDocument/2006/relationships/customXml" Target="../ink/ink46.xml"/><Relationship Id="rId99" Type="http://schemas.openxmlformats.org/officeDocument/2006/relationships/image" Target="../media/image48.png"/><Relationship Id="rId101" Type="http://schemas.openxmlformats.org/officeDocument/2006/relationships/image" Target="../media/image49.png"/><Relationship Id="rId122" Type="http://schemas.openxmlformats.org/officeDocument/2006/relationships/customXml" Target="../ink/ink60.xml"/><Relationship Id="rId143" Type="http://schemas.openxmlformats.org/officeDocument/2006/relationships/image" Target="../media/image70.png"/><Relationship Id="rId4" Type="http://schemas.openxmlformats.org/officeDocument/2006/relationships/image" Target="../media/image4.JPEG"/><Relationship Id="rId9" Type="http://schemas.openxmlformats.org/officeDocument/2006/relationships/customXml" Target="../ink/ink3.xml"/><Relationship Id="rId26" Type="http://schemas.openxmlformats.org/officeDocument/2006/relationships/customXml" Target="../ink/ink12.xml"/><Relationship Id="rId47" Type="http://schemas.openxmlformats.org/officeDocument/2006/relationships/image" Target="../media/image22.png"/><Relationship Id="rId68" Type="http://schemas.openxmlformats.org/officeDocument/2006/relationships/customXml" Target="../ink/ink33.xml"/><Relationship Id="rId89" Type="http://schemas.openxmlformats.org/officeDocument/2006/relationships/image" Target="../media/image43.png"/><Relationship Id="rId112" Type="http://schemas.openxmlformats.org/officeDocument/2006/relationships/customXml" Target="../ink/ink55.xml"/><Relationship Id="rId133" Type="http://schemas.openxmlformats.org/officeDocument/2006/relationships/image" Target="../media/image65.png"/><Relationship Id="rId16" Type="http://schemas.openxmlformats.org/officeDocument/2006/relationships/customXml" Target="../ink/ink7.xml"/><Relationship Id="rId37" Type="http://schemas.openxmlformats.org/officeDocument/2006/relationships/image" Target="../media/image17.png"/><Relationship Id="rId58" Type="http://schemas.openxmlformats.org/officeDocument/2006/relationships/customXml" Target="../ink/ink28.xml"/><Relationship Id="rId79" Type="http://schemas.openxmlformats.org/officeDocument/2006/relationships/image" Target="../media/image38.png"/><Relationship Id="rId102" Type="http://schemas.openxmlformats.org/officeDocument/2006/relationships/customXml" Target="../ink/ink50.xml"/><Relationship Id="rId123" Type="http://schemas.openxmlformats.org/officeDocument/2006/relationships/image" Target="../media/image60.png"/><Relationship Id="rId144" Type="http://schemas.openxmlformats.org/officeDocument/2006/relationships/customXml" Target="../ink/ink71.xml"/></Relationships>
</file>

<file path=ppt/slides/_rels/slide6.xml.rels><?xml version="1.0" encoding="UTF-8" standalone="yes"?>
<Relationships xmlns="http://schemas.openxmlformats.org/package/2006/relationships"><Relationship Id="rId3" Type="http://schemas.openxmlformats.org/officeDocument/2006/relationships/customXml" Target="../ink/ink7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74.xml"/><Relationship Id="rId5" Type="http://schemas.openxmlformats.org/officeDocument/2006/relationships/customXml" Target="../ink/ink73.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77.xml"/><Relationship Id="rId5" Type="http://schemas.openxmlformats.org/officeDocument/2006/relationships/customXml" Target="../ink/ink7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80.xml"/><Relationship Id="rId5" Type="http://schemas.openxmlformats.org/officeDocument/2006/relationships/customXml" Target="../ink/ink79.xml"/><Relationship Id="rId4" Type="http://schemas.openxmlformats.org/officeDocument/2006/relationships/image" Target="../media/image7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subTitle" idx="1"/>
          </p:nvPr>
        </p:nvSpPr>
        <p:spPr>
          <a:xfrm>
            <a:off x="581194" y="2228768"/>
            <a:ext cx="10993546" cy="7065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024"/>
              <a:buNone/>
            </a:pPr>
            <a:r>
              <a:rPr lang="en-IN" sz="2200" b="1" dirty="0"/>
              <a:t>	</a:t>
            </a:r>
            <a:endParaRPr b="1" dirty="0"/>
          </a:p>
        </p:txBody>
      </p:sp>
      <p:sp>
        <p:nvSpPr>
          <p:cNvPr id="97" name="Google Shape;97;p1"/>
          <p:cNvSpPr txBox="1"/>
          <p:nvPr/>
        </p:nvSpPr>
        <p:spPr>
          <a:xfrm>
            <a:off x="7622959" y="4297297"/>
            <a:ext cx="3607293" cy="1508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chemeClr val="lt1"/>
                </a:solidFill>
                <a:latin typeface="Arial"/>
                <a:ea typeface="Arial"/>
                <a:cs typeface="Arial"/>
                <a:sym typeface="Arial"/>
              </a:rPr>
              <a:t>PRESENTED BY:</a:t>
            </a:r>
            <a:endParaRPr sz="2000" dirty="0"/>
          </a:p>
          <a:p>
            <a:pPr marL="0" marR="0" lvl="0" indent="0" algn="l" rtl="0">
              <a:spcBef>
                <a:spcPts val="0"/>
              </a:spcBef>
              <a:spcAft>
                <a:spcPts val="0"/>
              </a:spcAft>
              <a:buNone/>
            </a:pPr>
            <a:endParaRPr b="1" u="sng" dirty="0">
              <a:solidFill>
                <a:schemeClr val="lt1"/>
              </a:solidFill>
              <a:latin typeface="Arial"/>
              <a:ea typeface="Arial"/>
              <a:cs typeface="Arial"/>
              <a:sym typeface="Arial"/>
            </a:endParaRPr>
          </a:p>
          <a:p>
            <a:pPr marL="0" marR="0" lvl="0" indent="0" algn="l" rtl="0">
              <a:spcBef>
                <a:spcPts val="0"/>
              </a:spcBef>
              <a:spcAft>
                <a:spcPts val="0"/>
              </a:spcAft>
              <a:buNone/>
            </a:pPr>
            <a:r>
              <a:rPr lang="en-US" dirty="0">
                <a:solidFill>
                  <a:schemeClr val="lt1"/>
                </a:solidFill>
              </a:rPr>
              <a:t>Piyush Mali          19100BTIT06588</a:t>
            </a:r>
            <a:endParaRPr lang="en-IN" dirty="0">
              <a:solidFill>
                <a:schemeClr val="lt1"/>
              </a:solidFill>
            </a:endParaRPr>
          </a:p>
          <a:p>
            <a:pPr marL="0" marR="0" lvl="0" indent="0" algn="l" rtl="0">
              <a:spcBef>
                <a:spcPts val="0"/>
              </a:spcBef>
              <a:spcAft>
                <a:spcPts val="0"/>
              </a:spcAft>
              <a:buNone/>
            </a:pPr>
            <a:r>
              <a:rPr lang="en-IN" dirty="0">
                <a:solidFill>
                  <a:schemeClr val="lt1"/>
                </a:solidFill>
              </a:rPr>
              <a:t>Raghav Sood        19100BTIT06595</a:t>
            </a:r>
            <a:endParaRPr lang="en-IN" dirty="0">
              <a:solidFill>
                <a:schemeClr val="lt1"/>
              </a:solidFill>
              <a:latin typeface="Arial"/>
              <a:ea typeface="Arial"/>
              <a:cs typeface="Arial"/>
              <a:sym typeface="Arial"/>
            </a:endParaRPr>
          </a:p>
          <a:p>
            <a:pPr marL="0" marR="0" lvl="0" indent="0" algn="l" rtl="0">
              <a:spcBef>
                <a:spcPts val="0"/>
              </a:spcBef>
              <a:spcAft>
                <a:spcPts val="0"/>
              </a:spcAft>
              <a:buNone/>
            </a:pPr>
            <a:r>
              <a:rPr lang="en-IN" dirty="0">
                <a:solidFill>
                  <a:schemeClr val="lt1"/>
                </a:solidFill>
              </a:rPr>
              <a:t>Rishika Jain          19100BTIT06604</a:t>
            </a:r>
            <a:endParaRPr dirty="0">
              <a:solidFill>
                <a:schemeClr val="lt1"/>
              </a:solidFill>
              <a:latin typeface="Arial"/>
              <a:ea typeface="Arial"/>
              <a:cs typeface="Arial"/>
              <a:sym typeface="Arial"/>
            </a:endParaRPr>
          </a:p>
        </p:txBody>
      </p:sp>
      <p:sp>
        <p:nvSpPr>
          <p:cNvPr id="98" name="Google Shape;98;p1"/>
          <p:cNvSpPr txBox="1"/>
          <p:nvPr/>
        </p:nvSpPr>
        <p:spPr>
          <a:xfrm>
            <a:off x="581194" y="4275957"/>
            <a:ext cx="4702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dirty="0"/>
          </a:p>
        </p:txBody>
      </p:sp>
      <p:sp>
        <p:nvSpPr>
          <p:cNvPr id="99" name="Google Shape;99;p1"/>
          <p:cNvSpPr txBox="1"/>
          <p:nvPr/>
        </p:nvSpPr>
        <p:spPr>
          <a:xfrm>
            <a:off x="8024327" y="3771514"/>
            <a:ext cx="3387011"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900"/>
              </a:spcBef>
              <a:spcAft>
                <a:spcPts val="0"/>
              </a:spcAft>
              <a:buNone/>
            </a:pPr>
            <a:endParaRPr/>
          </a:p>
        </p:txBody>
      </p:sp>
      <p:sp>
        <p:nvSpPr>
          <p:cNvPr id="100" name="Google Shape;100;p1"/>
          <p:cNvSpPr txBox="1"/>
          <p:nvPr/>
        </p:nvSpPr>
        <p:spPr>
          <a:xfrm>
            <a:off x="1740456" y="3439380"/>
            <a:ext cx="867502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400" b="1" dirty="0">
                <a:solidFill>
                  <a:schemeClr val="bg1"/>
                </a:solidFill>
                <a:latin typeface="Arial Black"/>
                <a:ea typeface="Arial Black"/>
                <a:cs typeface="Arial Black"/>
                <a:sym typeface="Arial Black"/>
              </a:rPr>
              <a:t>AUTOMATIC SUMMARIZATION OF USER REVIEWS</a:t>
            </a:r>
            <a:endParaRPr sz="2400" dirty="0">
              <a:solidFill>
                <a:schemeClr val="bg1"/>
              </a:solidFill>
              <a:latin typeface="Gill Sans"/>
              <a:ea typeface="Gill Sans"/>
              <a:cs typeface="Gill Sans"/>
              <a:sym typeface="Gill Sans"/>
            </a:endParaRPr>
          </a:p>
        </p:txBody>
      </p:sp>
      <p:sp>
        <p:nvSpPr>
          <p:cNvPr id="9" name="TextBox 8">
            <a:extLst>
              <a:ext uri="{FF2B5EF4-FFF2-40B4-BE49-F238E27FC236}">
                <a16:creationId xmlns:a16="http://schemas.microsoft.com/office/drawing/2014/main" id="{ECAFA5D7-E355-1FCC-0CF3-9918F9DCD07F}"/>
              </a:ext>
            </a:extLst>
          </p:cNvPr>
          <p:cNvSpPr txBox="1"/>
          <p:nvPr/>
        </p:nvSpPr>
        <p:spPr>
          <a:xfrm>
            <a:off x="699797" y="4297297"/>
            <a:ext cx="5514806" cy="163121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Arial"/>
                <a:ea typeface="Arial"/>
                <a:cs typeface="Arial"/>
                <a:sym typeface="Arial"/>
              </a:rPr>
              <a:t>Under the Supervision of:</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sng" strike="noStrike" kern="1200" cap="none" spc="0" normalizeH="0" baseline="0" noProof="0" dirty="0">
              <a:ln>
                <a:noFill/>
              </a:ln>
              <a:solidFill>
                <a:prstClr val="white"/>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Gill Sans MT" panose="020B0502020104020203"/>
              </a:rPr>
              <a:t>Prof. Sujit Badodia</a:t>
            </a:r>
            <a:endPar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Gill Sans MT" panose="020B0502020104020203"/>
                <a:sym typeface="Arial"/>
              </a:rPr>
              <a:t>Prof. Manorama Chouhan</a:t>
            </a:r>
            <a:endParaRPr kumimoji="0" lang="en-US" sz="2000" b="1" i="0" u="none" strike="noStrike" kern="1200" cap="none" spc="0" normalizeH="0" baseline="0" noProof="0" dirty="0">
              <a:ln>
                <a:noFill/>
              </a:ln>
              <a:solidFill>
                <a:prstClr val="white"/>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Arial"/>
                <a:cs typeface="Arial"/>
                <a:sym typeface="Arial"/>
              </a:rPr>
              <a:t>Information Technology Department</a:t>
            </a:r>
            <a:endPar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pic>
        <p:nvPicPr>
          <p:cNvPr id="1026" name="Picture 2" descr="Shri Vaishnav Vidyapeeth Vishwavidyalaya - Home | Facebook">
            <a:extLst>
              <a:ext uri="{FF2B5EF4-FFF2-40B4-BE49-F238E27FC236}">
                <a16:creationId xmlns:a16="http://schemas.microsoft.com/office/drawing/2014/main" id="{2ED6096B-566A-9E9B-A18B-79DD995FF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80" y="867419"/>
            <a:ext cx="1885649" cy="18856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F99F11C-71D6-8A83-1A5D-3C829B2BD6EA}"/>
              </a:ext>
            </a:extLst>
          </p:cNvPr>
          <p:cNvSpPr txBox="1"/>
          <p:nvPr/>
        </p:nvSpPr>
        <p:spPr>
          <a:xfrm>
            <a:off x="2862194" y="1751046"/>
            <a:ext cx="8741545" cy="830997"/>
          </a:xfrm>
          <a:prstGeom prst="rect">
            <a:avLst/>
          </a:prstGeom>
          <a:noFill/>
        </p:spPr>
        <p:txBody>
          <a:bodyPr wrap="square">
            <a:spAutoFit/>
          </a:bodyPr>
          <a:lstStyle/>
          <a:p>
            <a:pPr marL="0" marR="0" lvl="0" indent="0" algn="l" rtl="0">
              <a:spcBef>
                <a:spcPts val="0"/>
              </a:spcBef>
              <a:spcAft>
                <a:spcPts val="0"/>
              </a:spcAft>
              <a:buNone/>
            </a:pPr>
            <a:r>
              <a:rPr lang="en-US" sz="2400" b="1" dirty="0">
                <a:solidFill>
                  <a:schemeClr val="accent1">
                    <a:lumMod val="75000"/>
                    <a:lumOff val="25000"/>
                  </a:schemeClr>
                </a:solidFill>
                <a:latin typeface="Arial Black"/>
                <a:ea typeface="Arial Black"/>
                <a:cs typeface="Arial Black"/>
                <a:sym typeface="Arial Black"/>
              </a:rPr>
              <a:t>Shri Vaishnav Vidyapeeth Vishwavidyalaya</a:t>
            </a:r>
          </a:p>
          <a:p>
            <a:pPr marL="0" marR="0" lvl="0" indent="0" algn="l" rtl="0">
              <a:spcBef>
                <a:spcPts val="0"/>
              </a:spcBef>
              <a:spcAft>
                <a:spcPts val="0"/>
              </a:spcAft>
              <a:buNone/>
            </a:pPr>
            <a:r>
              <a:rPr lang="en-US" sz="2400" b="1" dirty="0">
                <a:solidFill>
                  <a:schemeClr val="accent1">
                    <a:lumMod val="75000"/>
                    <a:lumOff val="25000"/>
                  </a:schemeClr>
                </a:solidFill>
                <a:latin typeface="Arial Black"/>
                <a:ea typeface="Arial Black"/>
                <a:cs typeface="Arial Black"/>
                <a:sym typeface="Arial Black"/>
              </a:rPr>
              <a:t>Shri Vaishnav Institute of Information Technology</a:t>
            </a:r>
            <a:endParaRPr lang="en-US" sz="2400" dirty="0">
              <a:solidFill>
                <a:schemeClr val="accent1">
                  <a:lumMod val="75000"/>
                  <a:lumOff val="25000"/>
                </a:schemeClr>
              </a:solidFill>
              <a:latin typeface="Gill Sans"/>
              <a:ea typeface="Gill Sans"/>
              <a:cs typeface="Gill Sans"/>
              <a:sym typeface="Gill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98"/>
                                        </p:tgtEl>
                                        <p:attrNameLst>
                                          <p:attrName>style.visibility</p:attrName>
                                        </p:attrNameLst>
                                      </p:cBhvr>
                                      <p:to>
                                        <p:strVal val="visible"/>
                                      </p:to>
                                    </p:set>
                                    <p:animEffect transition="in" filter="wheel(1)">
                                      <p:cBhvr>
                                        <p:cTn id="7"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Feasibility study</a:t>
            </a:r>
            <a:endParaRPr dirty="0"/>
          </a:p>
        </p:txBody>
      </p:sp>
      <p:sp>
        <p:nvSpPr>
          <p:cNvPr id="131" name="Google Shape;131;p5"/>
          <p:cNvSpPr txBox="1">
            <a:spLocks noGrp="1"/>
          </p:cNvSpPr>
          <p:nvPr>
            <p:ph idx="1"/>
          </p:nvPr>
        </p:nvSpPr>
        <p:spPr>
          <a:xfrm>
            <a:off x="581192" y="2122122"/>
            <a:ext cx="11189878" cy="4216533"/>
          </a:xfrm>
          <a:prstGeom prst="rect">
            <a:avLst/>
          </a:prstGeom>
          <a:noFill/>
          <a:ln>
            <a:noFill/>
          </a:ln>
        </p:spPr>
        <p:txBody>
          <a:bodyPr spcFirstLastPara="1" wrap="square" lIns="91425" tIns="45700" rIns="91425" bIns="45700" anchor="ctr" anchorCtr="0">
            <a:normAutofit/>
          </a:bodyPr>
          <a:lstStyle/>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The Project" Automatic Summarization of User Reviews" aims to provide an efficient and enhanced summarization tool for the users that can be used to perform automatic text summarization of all the users to determine the reliability of a product based on the past experiences of the customers who have used the product previously.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Since there are a large number of reviews present for a product and a user does not have the time to go through all of them, our model will aim to summarize all the reviews and pick only the Top 10 (both negative and positive out of those.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This will help the user in making a faster decision. In this project, we'll tend to summarize the reviews posted by the users on the e-commerce giant Amazon for the mobile phones purchased by them through the website The dataset used will be Prompt cloud which contains approx. 4 Lakhs reviews.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We'll be analyzing our results based on certain metrics like Model Efficiency and Time Efficiency. The accuracy of the summarizer will also be evaluated.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The mixed Reviews present in the dataset will first be segregated into positive and negative and then a score will be given to each of those positive and negative reviews. The Top 10 reviews with the highest score will be presented to the user based on which a user will be able to conclude its analysis and make an informed decision.</a:t>
            </a:r>
            <a:endParaRPr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197" y="27074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137"/>
                <a:ext cx="18000" cy="18000"/>
              </a:xfrm>
              <a:prstGeom prst="rect">
                <a:avLst/>
              </a:prstGeom>
            </p:spPr>
          </p:pic>
        </mc:Fallback>
      </mc:AlternateContent>
    </p:spTree>
    <p:extLst>
      <p:ext uri="{BB962C8B-B14F-4D97-AF65-F5344CB8AC3E}">
        <p14:creationId xmlns:p14="http://schemas.microsoft.com/office/powerpoint/2010/main" val="422605200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alpha val="14000"/>
          </a:schemeClr>
        </a:solidFill>
        <a:effectLst/>
      </p:bgPr>
    </p:bg>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571667" y="702156"/>
            <a:ext cx="11029616" cy="1013800"/>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dirty="0"/>
              <a:t>WORKFLOW</a:t>
            </a:r>
            <a:endParaRPr sz="4800" dirty="0"/>
          </a:p>
        </p:txBody>
      </p:sp>
      <p:sp>
        <p:nvSpPr>
          <p:cNvPr id="137" name="Google Shape;137;p7"/>
          <p:cNvSpPr/>
          <p:nvPr/>
        </p:nvSpPr>
        <p:spPr>
          <a:xfrm>
            <a:off x="768146" y="2760611"/>
            <a:ext cx="2251800" cy="193050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6C24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Collection of Dataset</a:t>
            </a:r>
            <a:endParaRPr dirty="0"/>
          </a:p>
        </p:txBody>
      </p:sp>
      <p:sp>
        <p:nvSpPr>
          <p:cNvPr id="138" name="Google Shape;138;p7"/>
          <p:cNvSpPr/>
          <p:nvPr/>
        </p:nvSpPr>
        <p:spPr>
          <a:xfrm>
            <a:off x="6941820" y="3699173"/>
            <a:ext cx="2484120" cy="193167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6C24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Separation of data into positive and negative sets according to their score.</a:t>
            </a:r>
            <a:endParaRPr dirty="0"/>
          </a:p>
        </p:txBody>
      </p:sp>
      <p:sp>
        <p:nvSpPr>
          <p:cNvPr id="139" name="Google Shape;139;p7"/>
          <p:cNvSpPr/>
          <p:nvPr/>
        </p:nvSpPr>
        <p:spPr>
          <a:xfrm>
            <a:off x="4839903" y="2760611"/>
            <a:ext cx="2377440" cy="1847215"/>
          </a:xfrm>
          <a:prstGeom prst="hexagon">
            <a:avLst>
              <a:gd name="adj" fmla="val 25000"/>
              <a:gd name="vf" fmla="val 115470"/>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28575" cap="flat" cmpd="sng">
            <a:solidFill>
              <a:srgbClr val="2F48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b="1" dirty="0">
                <a:solidFill>
                  <a:schemeClr val="dk1"/>
                </a:solidFill>
                <a:latin typeface="Gill Sans"/>
                <a:ea typeface="Gill Sans"/>
                <a:cs typeface="Gill Sans"/>
                <a:sym typeface="Gill Sans"/>
              </a:rPr>
              <a:t>Calculation of polarity of sentences and giving them scores</a:t>
            </a:r>
            <a:endParaRPr b="1" dirty="0"/>
          </a:p>
        </p:txBody>
      </p:sp>
      <p:sp>
        <p:nvSpPr>
          <p:cNvPr id="140" name="Google Shape;140;p7"/>
          <p:cNvSpPr/>
          <p:nvPr/>
        </p:nvSpPr>
        <p:spPr>
          <a:xfrm>
            <a:off x="2716343" y="3779702"/>
            <a:ext cx="2399700" cy="193050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6C24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Pre-processing or cleaning of data.</a:t>
            </a:r>
            <a:endParaRPr dirty="0"/>
          </a:p>
        </p:txBody>
      </p:sp>
      <p:sp>
        <p:nvSpPr>
          <p:cNvPr id="141" name="Google Shape;141;p7"/>
          <p:cNvSpPr/>
          <p:nvPr/>
        </p:nvSpPr>
        <p:spPr>
          <a:xfrm>
            <a:off x="9158208" y="2672590"/>
            <a:ext cx="2268855" cy="1931670"/>
          </a:xfrm>
          <a:prstGeom prst="hexagon">
            <a:avLst>
              <a:gd name="adj" fmla="val 25000"/>
              <a:gd name="vf" fmla="val 115470"/>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w="22225" cap="rnd" cmpd="sng">
            <a:solidFill>
              <a:srgbClr val="2F487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000" dirty="0">
                <a:solidFill>
                  <a:schemeClr val="dk1"/>
                </a:solidFill>
                <a:latin typeface="Gill Sans"/>
                <a:ea typeface="Gill Sans"/>
                <a:cs typeface="Gill Sans"/>
                <a:sym typeface="Gill Sans"/>
              </a:rPr>
              <a:t>TextRank algorithm to summarise the positive and negative sets </a:t>
            </a:r>
            <a:endParaRPr dirty="0"/>
          </a:p>
        </p:txBody>
      </p:sp>
      <p:sp>
        <p:nvSpPr>
          <p:cNvPr id="142" name="Google Shape;142;p7"/>
          <p:cNvSpPr txBox="1"/>
          <p:nvPr/>
        </p:nvSpPr>
        <p:spPr>
          <a:xfrm>
            <a:off x="1691628" y="4701503"/>
            <a:ext cx="670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1</a:t>
            </a:r>
            <a:endParaRPr dirty="0"/>
          </a:p>
        </p:txBody>
      </p:sp>
      <p:sp>
        <p:nvSpPr>
          <p:cNvPr id="143" name="Google Shape;143;p7"/>
          <p:cNvSpPr txBox="1"/>
          <p:nvPr/>
        </p:nvSpPr>
        <p:spPr>
          <a:xfrm>
            <a:off x="3774956" y="3429000"/>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2</a:t>
            </a:r>
            <a:endParaRPr dirty="0"/>
          </a:p>
        </p:txBody>
      </p:sp>
      <p:sp>
        <p:nvSpPr>
          <p:cNvPr id="144" name="Google Shape;144;p7"/>
          <p:cNvSpPr txBox="1"/>
          <p:nvPr/>
        </p:nvSpPr>
        <p:spPr>
          <a:xfrm>
            <a:off x="8051996" y="3319966"/>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4</a:t>
            </a:r>
            <a:endParaRPr dirty="0"/>
          </a:p>
        </p:txBody>
      </p:sp>
      <p:sp>
        <p:nvSpPr>
          <p:cNvPr id="145" name="Google Shape;145;p7"/>
          <p:cNvSpPr txBox="1"/>
          <p:nvPr/>
        </p:nvSpPr>
        <p:spPr>
          <a:xfrm>
            <a:off x="5898820" y="4605016"/>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3</a:t>
            </a:r>
            <a:endParaRPr dirty="0"/>
          </a:p>
        </p:txBody>
      </p:sp>
      <p:sp>
        <p:nvSpPr>
          <p:cNvPr id="146" name="Google Shape;146;p7"/>
          <p:cNvSpPr txBox="1"/>
          <p:nvPr/>
        </p:nvSpPr>
        <p:spPr>
          <a:xfrm>
            <a:off x="10170820" y="4665008"/>
            <a:ext cx="670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Gill Sans"/>
                <a:ea typeface="Gill Sans"/>
                <a:cs typeface="Gill Sans"/>
                <a:sym typeface="Gill Sans"/>
              </a:rPr>
              <a:t>5</a:t>
            </a:r>
            <a:endParaRPr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Technology used</a:t>
            </a:r>
            <a:endParaRPr dirty="0"/>
          </a:p>
        </p:txBody>
      </p:sp>
      <p:sp>
        <p:nvSpPr>
          <p:cNvPr id="131" name="Google Shape;131;p5"/>
          <p:cNvSpPr txBox="1">
            <a:spLocks noGrp="1"/>
          </p:cNvSpPr>
          <p:nvPr>
            <p:ph idx="1"/>
          </p:nvPr>
        </p:nvSpPr>
        <p:spPr>
          <a:xfrm>
            <a:off x="581192" y="2122123"/>
            <a:ext cx="11189878" cy="3166808"/>
          </a:xfrm>
          <a:prstGeom prst="rect">
            <a:avLst/>
          </a:prstGeom>
          <a:noFill/>
          <a:ln>
            <a:noFill/>
          </a:ln>
        </p:spPr>
        <p:txBody>
          <a:bodyPr spcFirstLastPara="1" wrap="square" lIns="91425" tIns="45700" rIns="91425" bIns="45700" anchor="ctr" anchorCtr="0">
            <a:normAutofit/>
          </a:bodyPr>
          <a:lstStyle/>
          <a:p>
            <a:pPr marL="0" lvl="0" indent="0" algn="just" rtl="0">
              <a:lnSpc>
                <a:spcPct val="80000"/>
              </a:lnSpc>
              <a:spcBef>
                <a:spcPts val="0"/>
              </a:spcBef>
              <a:spcAft>
                <a:spcPts val="0"/>
              </a:spcAft>
              <a:buSzPts val="1497"/>
              <a:buNone/>
            </a:pPr>
            <a:r>
              <a:rPr lang="en-IN" b="1" u="sng" dirty="0">
                <a:solidFill>
                  <a:schemeClr val="tx1"/>
                </a:solidFill>
              </a:rPr>
              <a:t>Tech Stack</a:t>
            </a:r>
          </a:p>
          <a:p>
            <a:pPr lvl="0" algn="just" rtl="0">
              <a:lnSpc>
                <a:spcPct val="80000"/>
              </a:lnSpc>
              <a:spcBef>
                <a:spcPts val="0"/>
              </a:spcBef>
              <a:spcAft>
                <a:spcPts val="0"/>
              </a:spcAft>
              <a:buSzPts val="1497"/>
              <a:buFont typeface="Wingdings" panose="05000000000000000000" pitchFamily="2" charset="2"/>
              <a:buChar char="Ø"/>
            </a:pPr>
            <a:endParaRPr lang="en-IN" b="1" dirty="0">
              <a:solidFill>
                <a:schemeClr val="tx1"/>
              </a:solidFill>
            </a:endParaRPr>
          </a:p>
          <a:p>
            <a:pPr marL="0" lvl="0" indent="0" algn="just" rtl="0">
              <a:lnSpc>
                <a:spcPct val="80000"/>
              </a:lnSpc>
              <a:spcBef>
                <a:spcPts val="0"/>
              </a:spcBef>
              <a:spcAft>
                <a:spcPts val="0"/>
              </a:spcAft>
              <a:buSzPts val="1497"/>
              <a:buNone/>
            </a:pPr>
            <a:r>
              <a:rPr lang="en-IN" b="1" dirty="0">
                <a:solidFill>
                  <a:schemeClr val="tx1"/>
                </a:solidFill>
              </a:rPr>
              <a:t>    - Language: </a:t>
            </a:r>
            <a:r>
              <a:rPr lang="en-IN" dirty="0">
                <a:solidFill>
                  <a:schemeClr val="tx1"/>
                </a:solidFill>
              </a:rPr>
              <a:t>Python</a:t>
            </a:r>
          </a:p>
          <a:p>
            <a:pPr lvl="0" algn="just" rtl="0">
              <a:lnSpc>
                <a:spcPct val="80000"/>
              </a:lnSpc>
              <a:spcBef>
                <a:spcPts val="0"/>
              </a:spcBef>
              <a:spcAft>
                <a:spcPts val="0"/>
              </a:spcAft>
              <a:buSzPts val="1497"/>
              <a:buFont typeface="Wingdings" panose="05000000000000000000" pitchFamily="2" charset="2"/>
              <a:buChar char="Ø"/>
            </a:pPr>
            <a:endParaRPr lang="en-IN" dirty="0">
              <a:solidFill>
                <a:schemeClr val="tx1"/>
              </a:solidFill>
            </a:endParaRPr>
          </a:p>
          <a:p>
            <a:pPr marL="0" lvl="0" indent="0" algn="just" rtl="0">
              <a:lnSpc>
                <a:spcPct val="80000"/>
              </a:lnSpc>
              <a:spcBef>
                <a:spcPts val="0"/>
              </a:spcBef>
              <a:spcAft>
                <a:spcPts val="0"/>
              </a:spcAft>
              <a:buSzPts val="1497"/>
              <a:buNone/>
            </a:pPr>
            <a:r>
              <a:rPr lang="en-IN" b="1" dirty="0">
                <a:solidFill>
                  <a:schemeClr val="tx1"/>
                </a:solidFill>
              </a:rPr>
              <a:t>    - Libraries: </a:t>
            </a:r>
            <a:r>
              <a:rPr lang="en-IN" dirty="0">
                <a:solidFill>
                  <a:schemeClr val="tx1"/>
                </a:solidFill>
              </a:rPr>
              <a:t>NLTK,  </a:t>
            </a:r>
            <a:r>
              <a:rPr lang="en-IN" dirty="0" err="1">
                <a:solidFill>
                  <a:schemeClr val="tx1"/>
                </a:solidFill>
              </a:rPr>
              <a:t>Textblob</a:t>
            </a:r>
            <a:r>
              <a:rPr lang="en-IN" dirty="0">
                <a:solidFill>
                  <a:schemeClr val="tx1"/>
                </a:solidFill>
              </a:rPr>
              <a:t>,  Vader,  NumPy,  Pandas, </a:t>
            </a:r>
            <a:r>
              <a:rPr lang="en-IN" dirty="0" err="1">
                <a:solidFill>
                  <a:schemeClr val="tx1"/>
                </a:solidFill>
              </a:rPr>
              <a:t>Networkx</a:t>
            </a:r>
            <a:endParaRPr lang="en-IN" dirty="0">
              <a:solidFill>
                <a:schemeClr val="tx1"/>
              </a:solidFill>
            </a:endParaRPr>
          </a:p>
          <a:p>
            <a:pPr marL="306070" lvl="0" indent="-306070" algn="just" rtl="0">
              <a:lnSpc>
                <a:spcPct val="80000"/>
              </a:lnSpc>
              <a:spcBef>
                <a:spcPts val="0"/>
              </a:spcBef>
              <a:spcAft>
                <a:spcPts val="0"/>
              </a:spcAft>
              <a:buSzPts val="1497"/>
              <a:buNone/>
            </a:pPr>
            <a:endParaRPr lang="en-IN" b="1" dirty="0">
              <a:solidFill>
                <a:schemeClr val="tx1"/>
              </a:solidFill>
            </a:endParaRPr>
          </a:p>
          <a:p>
            <a:pPr marL="0" indent="0" algn="just">
              <a:lnSpc>
                <a:spcPct val="80000"/>
              </a:lnSpc>
              <a:spcBef>
                <a:spcPts val="0"/>
              </a:spcBef>
              <a:spcAft>
                <a:spcPts val="0"/>
              </a:spcAft>
              <a:buSzPts val="1497"/>
              <a:buNone/>
            </a:pPr>
            <a:r>
              <a:rPr lang="en-IN" b="1" u="sng" dirty="0">
                <a:solidFill>
                  <a:schemeClr val="tx1"/>
                </a:solidFill>
              </a:rPr>
              <a:t>Algorithm used: </a:t>
            </a:r>
          </a:p>
          <a:p>
            <a:pPr marL="306070" lvl="0" indent="-306070" algn="just" rtl="0">
              <a:lnSpc>
                <a:spcPct val="80000"/>
              </a:lnSpc>
              <a:spcBef>
                <a:spcPts val="0"/>
              </a:spcBef>
              <a:spcAft>
                <a:spcPts val="0"/>
              </a:spcAft>
              <a:buSzPts val="1497"/>
              <a:buNone/>
            </a:pPr>
            <a:endParaRPr lang="en-IN" b="1" dirty="0">
              <a:solidFill>
                <a:schemeClr val="tx1"/>
              </a:solidFill>
            </a:endParaRPr>
          </a:p>
          <a:p>
            <a:pPr marL="0" indent="0" algn="just">
              <a:lnSpc>
                <a:spcPct val="80000"/>
              </a:lnSpc>
              <a:spcBef>
                <a:spcPts val="0"/>
              </a:spcBef>
              <a:spcAft>
                <a:spcPts val="0"/>
              </a:spcAft>
              <a:buSzPts val="1497"/>
              <a:buNone/>
            </a:pPr>
            <a:r>
              <a:rPr lang="en-IN" b="1" dirty="0">
                <a:solidFill>
                  <a:schemeClr val="tx1"/>
                </a:solidFill>
              </a:rPr>
              <a:t>    - TextRank: </a:t>
            </a:r>
            <a:r>
              <a:rPr lang="en-IN" dirty="0">
                <a:solidFill>
                  <a:schemeClr val="tx1"/>
                </a:solidFill>
              </a:rPr>
              <a:t>To Rank Sentences according to its importance in text, based on Google Page Rank Algorithm.</a:t>
            </a:r>
          </a:p>
          <a:p>
            <a:pPr algn="just">
              <a:lnSpc>
                <a:spcPct val="80000"/>
              </a:lnSpc>
              <a:spcBef>
                <a:spcPts val="0"/>
              </a:spcBef>
              <a:spcAft>
                <a:spcPts val="0"/>
              </a:spcAft>
              <a:buSzPts val="1497"/>
              <a:buFont typeface="Wingdings" panose="05000000000000000000" pitchFamily="2" charset="2"/>
              <a:buChar char="Ø"/>
            </a:pPr>
            <a:endParaRPr lang="en-IN" dirty="0">
              <a:solidFill>
                <a:schemeClr val="tx1"/>
              </a:solidFill>
            </a:endParaRPr>
          </a:p>
          <a:p>
            <a:pPr marL="0" indent="0" algn="just">
              <a:lnSpc>
                <a:spcPct val="80000"/>
              </a:lnSpc>
              <a:spcBef>
                <a:spcPts val="0"/>
              </a:spcBef>
              <a:spcAft>
                <a:spcPts val="0"/>
              </a:spcAft>
              <a:buSzPts val="1497"/>
              <a:buNone/>
            </a:pPr>
            <a:r>
              <a:rPr lang="en-IN" b="1" dirty="0">
                <a:solidFill>
                  <a:schemeClr val="tx1"/>
                </a:solidFill>
              </a:rPr>
              <a:t>    - Glove Model: </a:t>
            </a:r>
            <a:r>
              <a:rPr lang="en-IN" dirty="0">
                <a:solidFill>
                  <a:schemeClr val="tx1"/>
                </a:solidFill>
              </a:rPr>
              <a:t>To Create Word Embeddings. We've used Stanford's </a:t>
            </a:r>
            <a:r>
              <a:rPr lang="en-IN" dirty="0" err="1">
                <a:solidFill>
                  <a:schemeClr val="tx1"/>
                </a:solidFill>
              </a:rPr>
              <a:t>GloVe</a:t>
            </a:r>
            <a:r>
              <a:rPr lang="en-IN" dirty="0">
                <a:solidFill>
                  <a:schemeClr val="tx1"/>
                </a:solidFill>
              </a:rPr>
              <a:t> 100d word embeddings for our project.</a:t>
            </a:r>
          </a:p>
          <a:p>
            <a:pPr marL="306070" lvl="0" indent="-306070" algn="just" rtl="0">
              <a:lnSpc>
                <a:spcPct val="80000"/>
              </a:lnSpc>
              <a:spcBef>
                <a:spcPts val="0"/>
              </a:spcBef>
              <a:spcAft>
                <a:spcPts val="0"/>
              </a:spcAft>
              <a:buSzPts val="1497"/>
              <a:buNone/>
            </a:pPr>
            <a:endParaRPr lang="en-IN" b="1"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197" y="27074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137"/>
                <a:ext cx="18000" cy="18000"/>
              </a:xfrm>
              <a:prstGeom prst="rect">
                <a:avLst/>
              </a:prstGeom>
            </p:spPr>
          </p:pic>
        </mc:Fallback>
      </mc:AlternateContent>
    </p:spTree>
    <p:extLst>
      <p:ext uri="{BB962C8B-B14F-4D97-AF65-F5344CB8AC3E}">
        <p14:creationId xmlns:p14="http://schemas.microsoft.com/office/powerpoint/2010/main" val="375963321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CONCLUSION</a:t>
            </a:r>
            <a:endParaRPr dirty="0"/>
          </a:p>
        </p:txBody>
      </p:sp>
      <p:sp>
        <p:nvSpPr>
          <p:cNvPr id="131" name="Google Shape;131;p5"/>
          <p:cNvSpPr txBox="1">
            <a:spLocks noGrp="1"/>
          </p:cNvSpPr>
          <p:nvPr>
            <p:ph idx="1"/>
          </p:nvPr>
        </p:nvSpPr>
        <p:spPr>
          <a:xfrm>
            <a:off x="581192" y="2122123"/>
            <a:ext cx="11189878" cy="3166808"/>
          </a:xfrm>
          <a:prstGeom prst="rect">
            <a:avLst/>
          </a:prstGeom>
          <a:noFill/>
          <a:ln>
            <a:noFill/>
          </a:ln>
        </p:spPr>
        <p:txBody>
          <a:bodyPr spcFirstLastPara="1" wrap="square" lIns="91425" tIns="45700" rIns="91425" bIns="45700" anchor="ctr" anchorCtr="0">
            <a:normAutofit/>
          </a:bodyPr>
          <a:lstStyle/>
          <a:p>
            <a:pPr marL="0" lvl="0" indent="0" algn="just" rtl="0">
              <a:lnSpc>
                <a:spcPct val="150000"/>
              </a:lnSpc>
              <a:spcBef>
                <a:spcPts val="0"/>
              </a:spcBef>
              <a:spcAft>
                <a:spcPts val="0"/>
              </a:spcAft>
              <a:buSzPts val="1497"/>
              <a:buNone/>
            </a:pPr>
            <a:r>
              <a:rPr lang="en-US" dirty="0">
                <a:solidFill>
                  <a:schemeClr val="tx1"/>
                </a:solidFill>
              </a:rPr>
              <a:t>As the Internet allows users to interact more, customer reviews posted on the Web have experienced significant growth in recent years. However, the large number of customer reviews posted on sites like Amazon.com make it difficult for marketers and business analysts to understand customer concerns. In this presentation, we describe an approach to automatically summarize customer reviews and present the preliminary results of our research on product reviews listed on Amazon.com. We believe our work will help improve the techniques and understanding of customer review summaries and will benefit online marketers, business intelligence, and business owners alike. Research in the field of text mining and e-commerce.</a:t>
            </a:r>
            <a:endParaRPr lang="en-IN"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197" y="27074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137"/>
                <a:ext cx="18000" cy="18000"/>
              </a:xfrm>
              <a:prstGeom prst="rect">
                <a:avLst/>
              </a:prstGeom>
            </p:spPr>
          </p:pic>
        </mc:Fallback>
      </mc:AlternateContent>
    </p:spTree>
    <p:extLst>
      <p:ext uri="{BB962C8B-B14F-4D97-AF65-F5344CB8AC3E}">
        <p14:creationId xmlns:p14="http://schemas.microsoft.com/office/powerpoint/2010/main" val="415065328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tile tx="0" ty="0" sx="100000" sy="100000" flip="none" algn="tl"/>
        </a:blipFill>
        <a:effectLst/>
      </p:bgPr>
    </p:bg>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a:t>REFERENCES</a:t>
            </a:r>
            <a:endParaRPr/>
          </a:p>
        </p:txBody>
      </p:sp>
      <p:sp>
        <p:nvSpPr>
          <p:cNvPr id="223" name="Google Shape;223;p22"/>
          <p:cNvSpPr txBox="1">
            <a:spLocks noGrp="1"/>
          </p:cNvSpPr>
          <p:nvPr>
            <p:ph idx="1"/>
          </p:nvPr>
        </p:nvSpPr>
        <p:spPr>
          <a:xfrm>
            <a:off x="152622" y="995680"/>
            <a:ext cx="12029440" cy="5760720"/>
          </a:xfrm>
          <a:prstGeom prst="rect">
            <a:avLst/>
          </a:prstGeom>
          <a:noFill/>
          <a:ln>
            <a:noFill/>
          </a:ln>
        </p:spPr>
        <p:txBody>
          <a:bodyPr spcFirstLastPara="1" wrap="square" lIns="91425" tIns="45700" rIns="91425" bIns="45700" anchor="ctr" anchorCtr="0">
            <a:normAutofit fontScale="25000" lnSpcReduction="20000"/>
          </a:bodyPr>
          <a:lstStyle/>
          <a:p>
            <a:pPr lvl="0"/>
            <a:endParaRPr lang="en-US" sz="1400" dirty="0">
              <a:solidFill>
                <a:schemeClr val="tx1"/>
              </a:solidFill>
            </a:endParaRPr>
          </a:p>
          <a:p>
            <a:pPr lvl="0"/>
            <a:endParaRPr lang="en-US" sz="1400" dirty="0">
              <a:solidFill>
                <a:schemeClr val="tx1"/>
              </a:solidFill>
            </a:endParaRPr>
          </a:p>
          <a:p>
            <a:pPr lvl="0"/>
            <a:endParaRPr lang="en-US" sz="1400" dirty="0">
              <a:solidFill>
                <a:schemeClr val="tx1"/>
              </a:solidFill>
            </a:endParaRPr>
          </a:p>
          <a:p>
            <a:pPr lvl="0"/>
            <a:endParaRPr lang="en-US" sz="7200" dirty="0">
              <a:solidFill>
                <a:schemeClr val="tx1"/>
              </a:solidFill>
            </a:endParaRPr>
          </a:p>
          <a:p>
            <a:pPr lvl="0"/>
            <a:r>
              <a:rPr lang="en-US" sz="7200" dirty="0">
                <a:solidFill>
                  <a:schemeClr val="tx1"/>
                </a:solidFill>
              </a:rPr>
              <a:t>M. F. </a:t>
            </a:r>
            <a:r>
              <a:rPr lang="en-US" sz="7200" dirty="0" err="1">
                <a:solidFill>
                  <a:schemeClr val="tx1"/>
                </a:solidFill>
              </a:rPr>
              <a:t>Mridha</a:t>
            </a:r>
            <a:r>
              <a:rPr lang="en-US" sz="7200" dirty="0">
                <a:solidFill>
                  <a:schemeClr val="tx1"/>
                </a:solidFill>
              </a:rPr>
              <a:t>, A. A. Lima, K. Nur, S.. Das, M. </a:t>
            </a:r>
            <a:r>
              <a:rPr lang="en-US" sz="7200" dirty="0" err="1">
                <a:solidFill>
                  <a:schemeClr val="tx1"/>
                </a:solidFill>
              </a:rPr>
              <a:t>Hasan</a:t>
            </a:r>
            <a:r>
              <a:rPr lang="en-US" sz="7200" dirty="0">
                <a:solidFill>
                  <a:schemeClr val="tx1"/>
                </a:solidFill>
              </a:rPr>
              <a:t> and M. M. Kabir, "A Survey of Automatic Text Summarization: Progress, Process and Challenges," in IEEE </a:t>
            </a:r>
            <a:r>
              <a:rPr lang="en-US" sz="7200" dirty="0" err="1">
                <a:solidFill>
                  <a:schemeClr val="tx1"/>
                </a:solidFill>
              </a:rPr>
              <a:t>CAccess</a:t>
            </a:r>
            <a:r>
              <a:rPr lang="en-US" sz="7200" dirty="0">
                <a:solidFill>
                  <a:schemeClr val="tx1"/>
                </a:solidFill>
              </a:rPr>
              <a:t>, volume 9, pp. 156043-156070, 2021, </a:t>
            </a:r>
            <a:r>
              <a:rPr lang="en-US" sz="7200" u="sng" dirty="0">
                <a:solidFill>
                  <a:schemeClr val="tx1"/>
                </a:solidFill>
              </a:rPr>
              <a:t>doi:10.1109/ACCESS.2021.3129786. (2021)</a:t>
            </a:r>
          </a:p>
          <a:p>
            <a:pPr lvl="0"/>
            <a:endParaRPr lang="en-US" sz="7200" dirty="0">
              <a:solidFill>
                <a:schemeClr val="tx1"/>
              </a:solidFill>
            </a:endParaRPr>
          </a:p>
          <a:p>
            <a:r>
              <a:rPr lang="en-US" sz="7200" dirty="0">
                <a:solidFill>
                  <a:schemeClr val="tx1"/>
                </a:solidFill>
              </a:rPr>
              <a:t>Wafaa S. El-</a:t>
            </a:r>
            <a:r>
              <a:rPr lang="en-US" sz="7200" dirty="0" err="1">
                <a:solidFill>
                  <a:schemeClr val="tx1"/>
                </a:solidFill>
              </a:rPr>
              <a:t>Kassas</a:t>
            </a:r>
            <a:r>
              <a:rPr lang="en-US" sz="7200" dirty="0">
                <a:solidFill>
                  <a:schemeClr val="tx1"/>
                </a:solidFill>
              </a:rPr>
              <a:t>, </a:t>
            </a:r>
            <a:r>
              <a:rPr lang="en-US" sz="7200" dirty="0" err="1">
                <a:solidFill>
                  <a:schemeClr val="tx1"/>
                </a:solidFill>
              </a:rPr>
              <a:t>Cherif</a:t>
            </a:r>
            <a:r>
              <a:rPr lang="en-US" sz="7200" dirty="0">
                <a:solidFill>
                  <a:schemeClr val="tx1"/>
                </a:solidFill>
              </a:rPr>
              <a:t> R. Salama, Ahmed A. </a:t>
            </a:r>
            <a:r>
              <a:rPr lang="en-US" sz="7200" dirty="0" err="1">
                <a:solidFill>
                  <a:schemeClr val="tx1"/>
                </a:solidFill>
              </a:rPr>
              <a:t>Rafea</a:t>
            </a:r>
            <a:r>
              <a:rPr lang="en-US" sz="7200" dirty="0">
                <a:solidFill>
                  <a:schemeClr val="tx1"/>
                </a:solidFill>
              </a:rPr>
              <a:t>, </a:t>
            </a:r>
            <a:r>
              <a:rPr lang="en-US" sz="7200" dirty="0" err="1">
                <a:solidFill>
                  <a:schemeClr val="tx1"/>
                </a:solidFill>
              </a:rPr>
              <a:t>Hoda</a:t>
            </a:r>
            <a:r>
              <a:rPr lang="en-US" sz="7200" dirty="0">
                <a:solidFill>
                  <a:schemeClr val="tx1"/>
                </a:solidFill>
              </a:rPr>
              <a:t> K. </a:t>
            </a:r>
            <a:r>
              <a:rPr lang="en-US" sz="7200" dirty="0" err="1">
                <a:solidFill>
                  <a:schemeClr val="tx1"/>
                </a:solidFill>
              </a:rPr>
              <a:t>Mohamed,Automatic</a:t>
            </a:r>
            <a:r>
              <a:rPr lang="en-US" sz="7200" dirty="0">
                <a:solidFill>
                  <a:schemeClr val="tx1"/>
                </a:solidFill>
              </a:rPr>
              <a:t> text summarization: A comprehensive survey, Expert Systems with </a:t>
            </a:r>
            <a:r>
              <a:rPr lang="en-US" sz="7200" dirty="0" err="1">
                <a:solidFill>
                  <a:schemeClr val="tx1"/>
                </a:solidFill>
              </a:rPr>
              <a:t>Applications,Volume</a:t>
            </a:r>
            <a:r>
              <a:rPr lang="en-US" sz="7200" dirty="0">
                <a:solidFill>
                  <a:schemeClr val="tx1"/>
                </a:solidFill>
              </a:rPr>
              <a:t> 165,113679 ISSN 0957-4174, </a:t>
            </a:r>
            <a:r>
              <a:rPr lang="en-US" sz="7200" u="sng" dirty="0">
                <a:solidFill>
                  <a:schemeClr val="tx1"/>
                </a:solidFill>
              </a:rPr>
              <a:t>https://doi.org/10.1016/j.eswa.2020.113679 </a:t>
            </a:r>
            <a:r>
              <a:rPr lang="en-US" sz="7200" dirty="0">
                <a:solidFill>
                  <a:schemeClr val="tx1"/>
                </a:solidFill>
              </a:rPr>
              <a:t>(2021)</a:t>
            </a:r>
          </a:p>
          <a:p>
            <a:endParaRPr lang="en-US" sz="7200" dirty="0">
              <a:solidFill>
                <a:schemeClr val="tx1"/>
              </a:solidFill>
            </a:endParaRPr>
          </a:p>
          <a:p>
            <a:pPr lvl="0"/>
            <a:r>
              <a:rPr lang="en-US" sz="7200" dirty="0">
                <a:solidFill>
                  <a:schemeClr val="tx1"/>
                </a:solidFill>
              </a:rPr>
              <a:t>Kumar, Y., </a:t>
            </a:r>
            <a:r>
              <a:rPr lang="en-US" sz="7200" dirty="0" err="1">
                <a:solidFill>
                  <a:schemeClr val="tx1"/>
                </a:solidFill>
              </a:rPr>
              <a:t>Kaur</a:t>
            </a:r>
            <a:r>
              <a:rPr lang="en-US" sz="7200" dirty="0">
                <a:solidFill>
                  <a:schemeClr val="tx1"/>
                </a:solidFill>
              </a:rPr>
              <a:t>, K. &amp; </a:t>
            </a:r>
            <a:r>
              <a:rPr lang="en-US" sz="7200" dirty="0" err="1">
                <a:solidFill>
                  <a:schemeClr val="tx1"/>
                </a:solidFill>
              </a:rPr>
              <a:t>Kaur</a:t>
            </a:r>
            <a:r>
              <a:rPr lang="en-US" sz="7200" dirty="0">
                <a:solidFill>
                  <a:schemeClr val="tx1"/>
                </a:solidFill>
              </a:rPr>
              <a:t>, S. Study of automatic text summarization approaches in different languages. </a:t>
            </a:r>
            <a:r>
              <a:rPr lang="en-US" sz="7200" i="1" dirty="0" err="1">
                <a:solidFill>
                  <a:schemeClr val="tx1"/>
                </a:solidFill>
              </a:rPr>
              <a:t>ArtifIntell</a:t>
            </a:r>
            <a:r>
              <a:rPr lang="en-US" sz="7200" i="1" dirty="0">
                <a:solidFill>
                  <a:schemeClr val="tx1"/>
                </a:solidFill>
              </a:rPr>
              <a:t> Rev</a:t>
            </a:r>
            <a:r>
              <a:rPr lang="en-US" sz="7200" dirty="0">
                <a:solidFill>
                  <a:schemeClr val="tx1"/>
                </a:solidFill>
              </a:rPr>
              <a:t> </a:t>
            </a:r>
            <a:r>
              <a:rPr lang="en-US" sz="7200" b="1" dirty="0">
                <a:solidFill>
                  <a:schemeClr val="tx1"/>
                </a:solidFill>
              </a:rPr>
              <a:t>54, </a:t>
            </a:r>
            <a:r>
              <a:rPr lang="en-US" sz="7200" dirty="0">
                <a:solidFill>
                  <a:schemeClr val="tx1"/>
                </a:solidFill>
              </a:rPr>
              <a:t>5897–5929 </a:t>
            </a:r>
            <a:r>
              <a:rPr lang="en-US" sz="7200" u="sng" dirty="0">
                <a:solidFill>
                  <a:schemeClr val="tx1"/>
                </a:solidFill>
                <a:hlinkClick r:id="rId4">
                  <a:extLst>
                    <a:ext uri="{A12FA001-AC4F-418D-AE19-62706E023703}">
                      <ahyp:hlinkClr xmlns:ahyp="http://schemas.microsoft.com/office/drawing/2018/hyperlinkcolor" val="tx"/>
                    </a:ext>
                  </a:extLst>
                </a:hlinkClick>
              </a:rPr>
              <a:t>https://doi.org/10.1007/s10462-021-09964-4</a:t>
            </a:r>
            <a:r>
              <a:rPr lang="en-US" sz="7200" dirty="0">
                <a:solidFill>
                  <a:schemeClr val="tx1"/>
                </a:solidFill>
              </a:rPr>
              <a:t> (2021)</a:t>
            </a:r>
          </a:p>
          <a:p>
            <a:pPr lvl="0"/>
            <a:endParaRPr lang="en-US" sz="7200" dirty="0">
              <a:solidFill>
                <a:schemeClr val="tx1"/>
              </a:solidFill>
            </a:endParaRPr>
          </a:p>
          <a:p>
            <a:pPr lvl="0"/>
            <a:r>
              <a:rPr lang="en-US" sz="7200" dirty="0" err="1">
                <a:solidFill>
                  <a:schemeClr val="tx1"/>
                </a:solidFill>
              </a:rPr>
              <a:t>Atif</a:t>
            </a:r>
            <a:r>
              <a:rPr lang="en-US" sz="7200" dirty="0">
                <a:solidFill>
                  <a:schemeClr val="tx1"/>
                </a:solidFill>
              </a:rPr>
              <a:t>, </a:t>
            </a:r>
            <a:r>
              <a:rPr lang="en-US" sz="7200" dirty="0" err="1">
                <a:solidFill>
                  <a:schemeClr val="tx1"/>
                </a:solidFill>
              </a:rPr>
              <a:t>Naomie</a:t>
            </a:r>
            <a:r>
              <a:rPr lang="en-US" sz="7200" dirty="0">
                <a:solidFill>
                  <a:schemeClr val="tx1"/>
                </a:solidFill>
              </a:rPr>
              <a:t> and </a:t>
            </a:r>
            <a:r>
              <a:rPr lang="en-US" sz="7200" dirty="0" err="1">
                <a:solidFill>
                  <a:schemeClr val="tx1"/>
                </a:solidFill>
              </a:rPr>
              <a:t>Yogan</a:t>
            </a:r>
            <a:r>
              <a:rPr lang="en-US" sz="7200" dirty="0">
                <a:solidFill>
                  <a:schemeClr val="tx1"/>
                </a:solidFill>
              </a:rPr>
              <a:t>. P ,Genetic semantic Graph Approach for multi document abstractive Summarization. Fifth International Conference on Digital Information Processing and Communications (ICDIPC)(2015).</a:t>
            </a:r>
          </a:p>
          <a:p>
            <a:pPr lvl="0"/>
            <a:endParaRPr lang="en-US" sz="7200" dirty="0">
              <a:solidFill>
                <a:schemeClr val="tx1"/>
              </a:solidFill>
            </a:endParaRPr>
          </a:p>
          <a:p>
            <a:pPr lvl="0"/>
            <a:r>
              <a:rPr lang="en-US" sz="7200" dirty="0" err="1">
                <a:solidFill>
                  <a:schemeClr val="tx1"/>
                </a:solidFill>
              </a:rPr>
              <a:t>GloVe</a:t>
            </a:r>
            <a:r>
              <a:rPr lang="en-US" sz="7200" dirty="0">
                <a:solidFill>
                  <a:schemeClr val="tx1"/>
                </a:solidFill>
              </a:rPr>
              <a:t>: Global Vectors for Word Representation: Jeffrey Pennington,   Richard </a:t>
            </a:r>
            <a:r>
              <a:rPr lang="en-US" sz="7200" dirty="0" err="1">
                <a:solidFill>
                  <a:schemeClr val="tx1"/>
                </a:solidFill>
              </a:rPr>
              <a:t>Socher</a:t>
            </a:r>
            <a:r>
              <a:rPr lang="en-US" sz="7200" dirty="0">
                <a:solidFill>
                  <a:schemeClr val="tx1"/>
                </a:solidFill>
              </a:rPr>
              <a:t>,   Christopher D. Manning </a:t>
            </a:r>
            <a:r>
              <a:rPr lang="en-US" sz="7200" dirty="0">
                <a:solidFill>
                  <a:schemeClr val="tx1"/>
                </a:solidFill>
                <a:hlinkClick r:id="rId5">
                  <a:extLst>
                    <a:ext uri="{A12FA001-AC4F-418D-AE19-62706E023703}">
                      <ahyp:hlinkClr xmlns:ahyp="http://schemas.microsoft.com/office/drawing/2018/hyperlinkcolor" val="tx"/>
                    </a:ext>
                  </a:extLst>
                </a:hlinkClick>
              </a:rPr>
              <a:t>https://nlp.stanford.edu/projects/glove/</a:t>
            </a:r>
            <a:r>
              <a:rPr lang="en-US" sz="7200" dirty="0">
                <a:solidFill>
                  <a:schemeClr val="tx1"/>
                </a:solidFill>
              </a:rPr>
              <a:t> (2014)</a:t>
            </a:r>
            <a:endParaRPr sz="1395" dirty="0">
              <a:solidFill>
                <a:schemeClr val="tx1"/>
              </a:solidFill>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rgbClr val="F9EEF4"/>
            </a:gs>
            <a:gs pos="86000">
              <a:srgbClr val="DB67AA"/>
            </a:gs>
            <a:gs pos="0">
              <a:srgbClr val="E59CC3"/>
            </a:gs>
          </a:gsLst>
          <a:lin ang="5400000" scaled="0"/>
        </a:gradFill>
        <a:effectLst/>
      </p:bgPr>
    </p:bg>
    <p:spTree>
      <p:nvGrpSpPr>
        <p:cNvPr id="1" name="Shape 227"/>
        <p:cNvGrpSpPr/>
        <p:nvPr/>
      </p:nvGrpSpPr>
      <p:grpSpPr>
        <a:xfrm>
          <a:off x="0" y="0"/>
          <a:ext cx="0" cy="0"/>
          <a:chOff x="0" y="0"/>
          <a:chExt cx="0" cy="0"/>
        </a:xfrm>
      </p:grpSpPr>
      <p:sp>
        <p:nvSpPr>
          <p:cNvPr id="228" name="Google Shape;228;p23"/>
          <p:cNvSpPr txBox="1"/>
          <p:nvPr/>
        </p:nvSpPr>
        <p:spPr>
          <a:xfrm>
            <a:off x="2039112" y="1991106"/>
            <a:ext cx="8362950"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9600" b="1" dirty="0">
                <a:solidFill>
                  <a:srgbClr val="9F276A"/>
                </a:solidFill>
                <a:latin typeface="Caveat"/>
                <a:sym typeface="Caveat"/>
              </a:rPr>
              <a:t>Thank You.</a:t>
            </a:r>
            <a:endParaRPr lang="en-IN" dirty="0"/>
          </a:p>
        </p:txBody>
      </p:sp>
      <p:pic>
        <p:nvPicPr>
          <p:cNvPr id="229" name="Google Shape;229;p23"/>
          <p:cNvPicPr preferRelativeResize="0"/>
          <p:nvPr/>
        </p:nvPicPr>
        <p:blipFill rotWithShape="1">
          <a:blip r:embed="rId3">
            <a:alphaModFix/>
          </a:blip>
          <a:srcRect/>
          <a:stretch/>
        </p:blipFill>
        <p:spPr>
          <a:xfrm>
            <a:off x="2647950" y="3569910"/>
            <a:ext cx="1847850" cy="1847850"/>
          </a:xfrm>
          <a:prstGeom prst="rect">
            <a:avLst/>
          </a:prstGeom>
          <a:noFill/>
          <a:ln>
            <a:noFill/>
          </a:ln>
        </p:spPr>
      </p:pic>
      <p:sp>
        <p:nvSpPr>
          <p:cNvPr id="230" name="Google Shape;230;p23"/>
          <p:cNvSpPr txBox="1"/>
          <p:nvPr/>
        </p:nvSpPr>
        <p:spPr>
          <a:xfrm>
            <a:off x="4238627" y="3960435"/>
            <a:ext cx="5238748"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4000">
                <a:solidFill>
                  <a:srgbClr val="1F304E"/>
                </a:solidFill>
                <a:latin typeface="Comic Sans MS"/>
                <a:ea typeface="Comic Sans MS"/>
                <a:cs typeface="Comic Sans MS"/>
                <a:sym typeface="Comic Sans MS"/>
              </a:rPr>
              <a:t>ANY QUERIES?</a:t>
            </a:r>
            <a:endParaRP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subTitle" idx="1"/>
          </p:nvPr>
        </p:nvSpPr>
        <p:spPr>
          <a:xfrm>
            <a:off x="581194" y="2379217"/>
            <a:ext cx="10993546" cy="70655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024"/>
              <a:buNone/>
            </a:pPr>
            <a:r>
              <a:rPr lang="en-IN" sz="2200" b="1" dirty="0"/>
              <a:t>	</a:t>
            </a:r>
            <a:endParaRPr b="1" dirty="0"/>
          </a:p>
        </p:txBody>
      </p:sp>
      <p:sp>
        <p:nvSpPr>
          <p:cNvPr id="98" name="Google Shape;98;p1"/>
          <p:cNvSpPr txBox="1"/>
          <p:nvPr/>
        </p:nvSpPr>
        <p:spPr>
          <a:xfrm>
            <a:off x="581194" y="4275957"/>
            <a:ext cx="47025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dirty="0"/>
          </a:p>
        </p:txBody>
      </p:sp>
      <p:sp>
        <p:nvSpPr>
          <p:cNvPr id="99" name="Google Shape;99;p1"/>
          <p:cNvSpPr txBox="1"/>
          <p:nvPr/>
        </p:nvSpPr>
        <p:spPr>
          <a:xfrm>
            <a:off x="8024327" y="3771514"/>
            <a:ext cx="3387011" cy="6771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a:p>
            <a:pPr marL="0" marR="0" lvl="0" indent="0" algn="l" rtl="0">
              <a:spcBef>
                <a:spcPts val="900"/>
              </a:spcBef>
              <a:spcAft>
                <a:spcPts val="0"/>
              </a:spcAft>
              <a:buNone/>
            </a:pPr>
            <a:endParaRPr/>
          </a:p>
        </p:txBody>
      </p:sp>
      <p:sp>
        <p:nvSpPr>
          <p:cNvPr id="100" name="Google Shape;100;p1"/>
          <p:cNvSpPr txBox="1"/>
          <p:nvPr/>
        </p:nvSpPr>
        <p:spPr>
          <a:xfrm>
            <a:off x="699796" y="1233776"/>
            <a:ext cx="11134137"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600" b="1" dirty="0">
                <a:solidFill>
                  <a:srgbClr val="9F276A"/>
                </a:solidFill>
                <a:latin typeface="Arial Black"/>
                <a:ea typeface="Arial Black"/>
                <a:cs typeface="Arial Black"/>
                <a:sym typeface="Arial Black"/>
              </a:rPr>
              <a:t>AUTOMATIC SUMMARIZATION </a:t>
            </a:r>
            <a:endParaRPr lang="en-IN" sz="2400" dirty="0">
              <a:sym typeface="Arial Black"/>
            </a:endParaRPr>
          </a:p>
          <a:p>
            <a:pPr marL="0" marR="0" lvl="0" indent="0" algn="ctr" rtl="0">
              <a:spcBef>
                <a:spcPts val="0"/>
              </a:spcBef>
              <a:spcAft>
                <a:spcPts val="0"/>
              </a:spcAft>
              <a:buNone/>
            </a:pPr>
            <a:r>
              <a:rPr lang="en-IN" sz="3600" b="1" dirty="0">
                <a:solidFill>
                  <a:srgbClr val="9F276A"/>
                </a:solidFill>
                <a:latin typeface="Arial Black"/>
                <a:ea typeface="Arial Black"/>
                <a:cs typeface="Arial Black"/>
                <a:sym typeface="Arial Black"/>
              </a:rPr>
              <a:t>OF USER REVIEWS</a:t>
            </a:r>
            <a:endParaRPr sz="3600" dirty="0">
              <a:solidFill>
                <a:schemeClr val="dk1"/>
              </a:solidFill>
              <a:latin typeface="Gill Sans"/>
              <a:ea typeface="Gill Sans"/>
              <a:cs typeface="Gill Sans"/>
              <a:sym typeface="Gill Sans"/>
            </a:endParaRPr>
          </a:p>
        </p:txBody>
      </p:sp>
      <p:sp>
        <p:nvSpPr>
          <p:cNvPr id="9" name="TextBox 8">
            <a:extLst>
              <a:ext uri="{FF2B5EF4-FFF2-40B4-BE49-F238E27FC236}">
                <a16:creationId xmlns:a16="http://schemas.microsoft.com/office/drawing/2014/main" id="{ECAFA5D7-E355-1FCC-0CF3-9918F9DCD07F}"/>
              </a:ext>
            </a:extLst>
          </p:cNvPr>
          <p:cNvSpPr txBox="1"/>
          <p:nvPr/>
        </p:nvSpPr>
        <p:spPr>
          <a:xfrm>
            <a:off x="956244" y="3860418"/>
            <a:ext cx="5514806" cy="193899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Arial"/>
                <a:ea typeface="Arial"/>
                <a:cs typeface="Arial"/>
                <a:sym typeface="Arial"/>
              </a:rPr>
              <a:t>PRESENTED TO: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sng" strike="noStrike" kern="1200" cap="none" spc="0" normalizeH="0" baseline="0" noProof="0" dirty="0">
              <a:ln>
                <a:noFill/>
              </a:ln>
              <a:solidFill>
                <a:prstClr val="white"/>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Gill Sans MT" panose="020B0502020104020203"/>
              </a:rPr>
              <a:t>Prof. Jitendra Sharma</a:t>
            </a:r>
            <a:endPar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dirty="0">
                <a:solidFill>
                  <a:prstClr val="white"/>
                </a:solidFill>
                <a:latin typeface="Gill Sans MT" panose="020B0502020104020203"/>
                <a:sym typeface="Arial"/>
              </a:rPr>
              <a:t>Prof. Shrikant </a:t>
            </a:r>
            <a:r>
              <a:rPr lang="en-US" sz="2000" b="1" dirty="0" err="1">
                <a:solidFill>
                  <a:prstClr val="white"/>
                </a:solidFill>
                <a:latin typeface="Gill Sans MT" panose="020B0502020104020203"/>
                <a:sym typeface="Arial"/>
              </a:rPr>
              <a:t>Telang</a:t>
            </a:r>
            <a:endParaRPr lang="en-US" sz="2000" b="1" dirty="0">
              <a:solidFill>
                <a:prstClr val="white"/>
              </a:solidFill>
              <a:latin typeface="Gill Sans MT" panose="020B0502020104020203"/>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Gill Sans MT" panose="020B0502020104020203"/>
                <a:ea typeface="Arial"/>
                <a:cs typeface="Arial"/>
                <a:sym typeface="Arial"/>
              </a:rPr>
              <a:t>Prof. </a:t>
            </a:r>
            <a:r>
              <a:rPr kumimoji="0" lang="en-US" sz="2000" b="1" i="0" u="none" strike="noStrike" kern="1200" cap="none" spc="0" normalizeH="0" baseline="0" noProof="0" dirty="0" err="1">
                <a:ln>
                  <a:noFill/>
                </a:ln>
                <a:solidFill>
                  <a:prstClr val="white"/>
                </a:solidFill>
                <a:effectLst/>
                <a:uLnTx/>
                <a:uFillTx/>
                <a:latin typeface="Gill Sans MT" panose="020B0502020104020203"/>
                <a:ea typeface="Arial"/>
                <a:cs typeface="Arial"/>
                <a:sym typeface="Arial"/>
              </a:rPr>
              <a:t>Aruna</a:t>
            </a:r>
            <a:r>
              <a:rPr kumimoji="0" lang="en-US" sz="2000" b="1" i="0" u="none" strike="noStrike" kern="1200" cap="none" spc="0" normalizeH="0" baseline="0" noProof="0" dirty="0">
                <a:ln>
                  <a:noFill/>
                </a:ln>
                <a:solidFill>
                  <a:prstClr val="white"/>
                </a:solidFill>
                <a:effectLst/>
                <a:uLnTx/>
                <a:uFillTx/>
                <a:latin typeface="Gill Sans MT" panose="020B0502020104020203"/>
                <a:ea typeface="Arial"/>
                <a:cs typeface="Arial"/>
                <a:sym typeface="Arial"/>
              </a:rPr>
              <a:t> Patidar</a:t>
            </a:r>
            <a:endParaRPr kumimoji="0" lang="en-US" sz="2000" b="1" i="0" u="none" strike="noStrike" kern="1200" cap="none" spc="0" normalizeH="0" baseline="0" noProof="0" dirty="0">
              <a:ln>
                <a:noFill/>
              </a:ln>
              <a:solidFill>
                <a:prstClr val="white"/>
              </a:solidFill>
              <a:effectLst/>
              <a:uLnTx/>
              <a:uFillTx/>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a:ea typeface="Arial"/>
                <a:cs typeface="Arial"/>
                <a:sym typeface="Arial"/>
              </a:rPr>
              <a:t>Information Technology Department</a:t>
            </a:r>
            <a:endParaRPr kumimoji="0" lang="en-US" sz="20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2" name="Google Shape;97;p1">
            <a:extLst>
              <a:ext uri="{FF2B5EF4-FFF2-40B4-BE49-F238E27FC236}">
                <a16:creationId xmlns:a16="http://schemas.microsoft.com/office/drawing/2014/main" id="{7315DB50-A73D-DCC3-7D6C-B7F27AD5D809}"/>
              </a:ext>
            </a:extLst>
          </p:cNvPr>
          <p:cNvSpPr txBox="1"/>
          <p:nvPr/>
        </p:nvSpPr>
        <p:spPr>
          <a:xfrm>
            <a:off x="7312240" y="4116159"/>
            <a:ext cx="3607293" cy="15080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chemeClr val="lt1"/>
                </a:solidFill>
                <a:latin typeface="Arial"/>
                <a:ea typeface="Arial"/>
                <a:cs typeface="Arial"/>
                <a:sym typeface="Arial"/>
              </a:rPr>
              <a:t>PRESENTED BY:</a:t>
            </a:r>
            <a:endParaRPr sz="2000" dirty="0"/>
          </a:p>
          <a:p>
            <a:pPr marL="0" marR="0" lvl="0" indent="0" algn="l" rtl="0">
              <a:spcBef>
                <a:spcPts val="0"/>
              </a:spcBef>
              <a:spcAft>
                <a:spcPts val="0"/>
              </a:spcAft>
              <a:buNone/>
            </a:pPr>
            <a:endParaRPr b="1" u="sng" dirty="0">
              <a:solidFill>
                <a:schemeClr val="lt1"/>
              </a:solidFill>
              <a:latin typeface="Arial"/>
              <a:ea typeface="Arial"/>
              <a:cs typeface="Arial"/>
              <a:sym typeface="Arial"/>
            </a:endParaRPr>
          </a:p>
          <a:p>
            <a:pPr marL="0" marR="0" lvl="0" indent="0" algn="l" rtl="0">
              <a:spcBef>
                <a:spcPts val="0"/>
              </a:spcBef>
              <a:spcAft>
                <a:spcPts val="0"/>
              </a:spcAft>
              <a:buNone/>
            </a:pPr>
            <a:r>
              <a:rPr lang="en-US" dirty="0">
                <a:solidFill>
                  <a:schemeClr val="lt1"/>
                </a:solidFill>
              </a:rPr>
              <a:t>Piyush Mali          19100BTIT06588</a:t>
            </a:r>
            <a:endParaRPr lang="en-IN" dirty="0">
              <a:solidFill>
                <a:schemeClr val="lt1"/>
              </a:solidFill>
            </a:endParaRPr>
          </a:p>
          <a:p>
            <a:pPr marL="0" marR="0" lvl="0" indent="0" algn="l" rtl="0">
              <a:spcBef>
                <a:spcPts val="0"/>
              </a:spcBef>
              <a:spcAft>
                <a:spcPts val="0"/>
              </a:spcAft>
              <a:buNone/>
            </a:pPr>
            <a:r>
              <a:rPr lang="en-IN" dirty="0">
                <a:solidFill>
                  <a:schemeClr val="lt1"/>
                </a:solidFill>
              </a:rPr>
              <a:t>Raghav Sood        19100BTIT06595</a:t>
            </a:r>
            <a:endParaRPr lang="en-IN" dirty="0">
              <a:solidFill>
                <a:schemeClr val="lt1"/>
              </a:solidFill>
              <a:latin typeface="Arial"/>
              <a:ea typeface="Arial"/>
              <a:cs typeface="Arial"/>
              <a:sym typeface="Arial"/>
            </a:endParaRPr>
          </a:p>
          <a:p>
            <a:pPr marL="0" marR="0" lvl="0" indent="0" algn="l" rtl="0">
              <a:spcBef>
                <a:spcPts val="0"/>
              </a:spcBef>
              <a:spcAft>
                <a:spcPts val="0"/>
              </a:spcAft>
              <a:buNone/>
            </a:pPr>
            <a:r>
              <a:rPr lang="en-IN" dirty="0">
                <a:solidFill>
                  <a:schemeClr val="lt1"/>
                </a:solidFill>
              </a:rPr>
              <a:t>Rishika Jain          19100BTIT06604</a:t>
            </a:r>
            <a:endParaRPr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734123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nodePh="1">
                                  <p:stCondLst>
                                    <p:cond delay="0"/>
                                  </p:stCondLst>
                                  <p:endCondLst>
                                    <p:cond evt="begin" delay="0">
                                      <p:tn val="5"/>
                                    </p:cond>
                                  </p:endCondLst>
                                  <p:childTnLst>
                                    <p:set>
                                      <p:cBhvr>
                                        <p:cTn id="6" dur="1" fill="hold">
                                          <p:stCondLst>
                                            <p:cond delay="0"/>
                                          </p:stCondLst>
                                        </p:cTn>
                                        <p:tgtEl>
                                          <p:spTgt spid="98"/>
                                        </p:tgtEl>
                                        <p:attrNameLst>
                                          <p:attrName>style.visibility</p:attrName>
                                        </p:attrNameLst>
                                      </p:cBhvr>
                                      <p:to>
                                        <p:strVal val="visible"/>
                                      </p:to>
                                    </p:set>
                                    <p:animEffect transition="in" filter="wheel(1)">
                                      <p:cBhvr>
                                        <p:cTn id="7"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a:t>CONTENTS</a:t>
            </a:r>
            <a:endParaRPr/>
          </a:p>
        </p:txBody>
      </p:sp>
      <p:sp>
        <p:nvSpPr>
          <p:cNvPr id="107" name="Google Shape;107;p2"/>
          <p:cNvSpPr txBox="1">
            <a:spLocks noGrp="1"/>
          </p:cNvSpPr>
          <p:nvPr>
            <p:ph idx="1"/>
          </p:nvPr>
        </p:nvSpPr>
        <p:spPr>
          <a:xfrm>
            <a:off x="581308" y="1430695"/>
            <a:ext cx="11029500" cy="4845817"/>
          </a:xfrm>
          <a:prstGeom prst="rect">
            <a:avLst/>
          </a:prstGeom>
          <a:noFill/>
          <a:ln>
            <a:noFill/>
          </a:ln>
        </p:spPr>
        <p:txBody>
          <a:bodyPr spcFirstLastPara="1" wrap="square" lIns="91425" tIns="45700" rIns="91425" bIns="45700" anchor="ctr" anchorCtr="0">
            <a:normAutofit/>
          </a:bodyPr>
          <a:lstStyle/>
          <a:p>
            <a:pPr marL="400050" lvl="0" indent="-315925" algn="l" rtl="0">
              <a:lnSpc>
                <a:spcPct val="80000"/>
              </a:lnSpc>
              <a:spcBef>
                <a:spcPts val="0"/>
              </a:spcBef>
              <a:spcAft>
                <a:spcPts val="0"/>
              </a:spcAft>
              <a:buSzPts val="1325"/>
              <a:buFont typeface="Gill Sans"/>
              <a:buNone/>
            </a:pPr>
            <a:endParaRPr sz="1050" dirty="0">
              <a:solidFill>
                <a:schemeClr val="tx1"/>
              </a:solidFill>
            </a:endParaRPr>
          </a:p>
          <a:p>
            <a:pPr marL="342900" indent="-342900">
              <a:lnSpc>
                <a:spcPct val="80000"/>
              </a:lnSpc>
              <a:spcBef>
                <a:spcPts val="888"/>
              </a:spcBef>
              <a:buSzPts val="1325"/>
            </a:pPr>
            <a:r>
              <a:rPr lang="en-IN" dirty="0">
                <a:solidFill>
                  <a:schemeClr val="tx1"/>
                </a:solidFill>
              </a:rPr>
              <a:t>Introduction</a:t>
            </a:r>
          </a:p>
          <a:p>
            <a:pPr marL="342900" indent="-342900">
              <a:lnSpc>
                <a:spcPct val="80000"/>
              </a:lnSpc>
              <a:spcBef>
                <a:spcPts val="888"/>
              </a:spcBef>
              <a:buSzPts val="1325"/>
            </a:pPr>
            <a:r>
              <a:rPr lang="en-US" dirty="0">
                <a:solidFill>
                  <a:schemeClr val="tx1"/>
                </a:solidFill>
              </a:rPr>
              <a:t>Use Case of Text Summarization</a:t>
            </a:r>
            <a:endParaRPr dirty="0">
              <a:solidFill>
                <a:schemeClr val="tx1"/>
              </a:solidFill>
            </a:endParaRPr>
          </a:p>
          <a:p>
            <a:pPr marL="342900" indent="-342900">
              <a:lnSpc>
                <a:spcPct val="80000"/>
              </a:lnSpc>
              <a:spcBef>
                <a:spcPts val="888"/>
              </a:spcBef>
              <a:buSzPts val="1325"/>
            </a:pPr>
            <a:r>
              <a:rPr lang="en-IN" dirty="0">
                <a:solidFill>
                  <a:schemeClr val="tx1"/>
                </a:solidFill>
              </a:rPr>
              <a:t>Problem Statement</a:t>
            </a:r>
          </a:p>
          <a:p>
            <a:pPr marL="342900" indent="-342900">
              <a:lnSpc>
                <a:spcPct val="80000"/>
              </a:lnSpc>
              <a:spcBef>
                <a:spcPts val="888"/>
              </a:spcBef>
              <a:buSzPts val="1325"/>
            </a:pPr>
            <a:r>
              <a:rPr lang="en-US" dirty="0">
                <a:solidFill>
                  <a:schemeClr val="tx1"/>
                </a:solidFill>
              </a:rPr>
              <a:t>Problem Domain</a:t>
            </a:r>
            <a:endParaRPr dirty="0">
              <a:solidFill>
                <a:schemeClr val="tx1"/>
              </a:solidFill>
            </a:endParaRPr>
          </a:p>
          <a:p>
            <a:pPr marL="342900" indent="-342900">
              <a:lnSpc>
                <a:spcPct val="80000"/>
              </a:lnSpc>
              <a:spcBef>
                <a:spcPts val="888"/>
              </a:spcBef>
              <a:buSzPts val="1325"/>
            </a:pPr>
            <a:r>
              <a:rPr lang="en-US" dirty="0">
                <a:solidFill>
                  <a:schemeClr val="tx1"/>
                </a:solidFill>
              </a:rPr>
              <a:t>Literature Survey</a:t>
            </a:r>
          </a:p>
          <a:p>
            <a:pPr marL="342900" indent="-342900">
              <a:lnSpc>
                <a:spcPct val="80000"/>
              </a:lnSpc>
              <a:spcBef>
                <a:spcPts val="888"/>
              </a:spcBef>
              <a:buSzPts val="1325"/>
            </a:pPr>
            <a:r>
              <a:rPr lang="en-US" dirty="0">
                <a:solidFill>
                  <a:schemeClr val="tx1"/>
                </a:solidFill>
              </a:rPr>
              <a:t>Feasibility Study</a:t>
            </a:r>
          </a:p>
          <a:p>
            <a:pPr marL="342900" indent="-342900">
              <a:lnSpc>
                <a:spcPct val="80000"/>
              </a:lnSpc>
              <a:spcBef>
                <a:spcPts val="888"/>
              </a:spcBef>
              <a:buSzPts val="1325"/>
            </a:pPr>
            <a:r>
              <a:rPr lang="en-IN" dirty="0">
                <a:solidFill>
                  <a:schemeClr val="tx1"/>
                </a:solidFill>
              </a:rPr>
              <a:t>Work Flow</a:t>
            </a:r>
          </a:p>
          <a:p>
            <a:pPr marL="342900" indent="-342900">
              <a:lnSpc>
                <a:spcPct val="80000"/>
              </a:lnSpc>
              <a:spcBef>
                <a:spcPts val="888"/>
              </a:spcBef>
              <a:buSzPts val="1325"/>
            </a:pPr>
            <a:r>
              <a:rPr lang="en-US" dirty="0">
                <a:solidFill>
                  <a:schemeClr val="tx1"/>
                </a:solidFill>
              </a:rPr>
              <a:t>Technology Used</a:t>
            </a:r>
          </a:p>
          <a:p>
            <a:pPr marL="342900" indent="-342900">
              <a:lnSpc>
                <a:spcPct val="80000"/>
              </a:lnSpc>
              <a:spcBef>
                <a:spcPts val="888"/>
              </a:spcBef>
              <a:buSzPts val="1325"/>
            </a:pPr>
            <a:r>
              <a:rPr lang="en-US" dirty="0">
                <a:solidFill>
                  <a:schemeClr val="tx1"/>
                </a:solidFill>
              </a:rPr>
              <a:t>Conclusion</a:t>
            </a:r>
            <a:endParaRPr dirty="0">
              <a:solidFill>
                <a:schemeClr val="tx1"/>
              </a:solidFill>
            </a:endParaRPr>
          </a:p>
          <a:p>
            <a:pPr marL="342900" indent="-342900">
              <a:lnSpc>
                <a:spcPct val="80000"/>
              </a:lnSpc>
              <a:spcBef>
                <a:spcPts val="888"/>
              </a:spcBef>
              <a:buSzPts val="1325"/>
            </a:pPr>
            <a:r>
              <a:rPr lang="en-IN" dirty="0">
                <a:solidFill>
                  <a:schemeClr val="tx1"/>
                </a:solidFill>
              </a:rPr>
              <a:t>References</a:t>
            </a:r>
            <a:endParaRPr sz="1050" dirty="0">
              <a:solidFill>
                <a:schemeClr val="tx1"/>
              </a:solidFil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extLst>
              <a:ext uri="{837473B0-CC2E-450A-ABE3-18F120FF3D39}">
                <a1611:picAttrSrcUrl xmlns:a1611="http://schemas.microsoft.com/office/drawing/2016/11/main" r:id="rId4"/>
              </a:ext>
            </a:extLst>
          </a:blip>
          <a:srcRect/>
          <a:stretch>
            <a:fillRect t="-17000" b="-17000"/>
          </a:stretch>
        </a:blipFill>
        <a:effectLst/>
      </p:bgPr>
    </p:bg>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a:t>INTRODUCTION</a:t>
            </a:r>
            <a:endParaRPr/>
          </a:p>
        </p:txBody>
      </p:sp>
      <p:sp>
        <p:nvSpPr>
          <p:cNvPr id="113" name="Google Shape;113;p3"/>
          <p:cNvSpPr txBox="1">
            <a:spLocks noGrp="1"/>
          </p:cNvSpPr>
          <p:nvPr>
            <p:ph idx="1"/>
          </p:nvPr>
        </p:nvSpPr>
        <p:spPr>
          <a:xfrm>
            <a:off x="581193" y="1944208"/>
            <a:ext cx="11029615" cy="476139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1840"/>
              <a:buNone/>
            </a:pPr>
            <a:r>
              <a:rPr lang="en-IN" sz="3200" b="1" dirty="0">
                <a:solidFill>
                  <a:schemeClr val="tx1"/>
                </a:solidFill>
              </a:rPr>
              <a:t>What is Summary?</a:t>
            </a:r>
            <a:endParaRPr sz="3600" dirty="0">
              <a:solidFill>
                <a:schemeClr val="tx1"/>
              </a:solidFill>
            </a:endParaRPr>
          </a:p>
          <a:p>
            <a:pPr>
              <a:spcBef>
                <a:spcPts val="960"/>
              </a:spcBef>
              <a:spcAft>
                <a:spcPts val="0"/>
              </a:spcAft>
              <a:buSzPts val="1656"/>
            </a:pPr>
            <a:r>
              <a:rPr lang="en-IN" sz="2800" dirty="0">
                <a:solidFill>
                  <a:schemeClr val="tx1"/>
                </a:solidFill>
              </a:rPr>
              <a:t>It conveys important information in the original text(s).</a:t>
            </a:r>
            <a:endParaRPr lang="en-US" sz="2800" dirty="0">
              <a:solidFill>
                <a:schemeClr val="tx1"/>
              </a:solidFill>
            </a:endParaRPr>
          </a:p>
          <a:p>
            <a:pPr>
              <a:spcBef>
                <a:spcPts val="960"/>
              </a:spcBef>
              <a:spcAft>
                <a:spcPts val="0"/>
              </a:spcAft>
              <a:buSzPts val="1656"/>
            </a:pPr>
            <a:r>
              <a:rPr lang="en-US" sz="2800" dirty="0">
                <a:solidFill>
                  <a:schemeClr val="tx1"/>
                </a:solidFill>
              </a:rPr>
              <a:t>It is no longer than half of the original text(s) and usually significantly less than that</a:t>
            </a:r>
            <a:r>
              <a:rPr lang="en-US" sz="2400" dirty="0">
                <a:solidFill>
                  <a:schemeClr val="tx1"/>
                </a:solidFill>
              </a:rPr>
              <a:t>. </a:t>
            </a:r>
          </a:p>
          <a:p>
            <a:pPr marL="0" lvl="0" indent="0" algn="l" rtl="0">
              <a:spcBef>
                <a:spcPts val="1000"/>
              </a:spcBef>
              <a:spcAft>
                <a:spcPts val="0"/>
              </a:spcAft>
              <a:buSzPts val="1840"/>
              <a:buNone/>
            </a:pPr>
            <a:r>
              <a:rPr lang="en-IN" sz="3200" b="1" dirty="0">
                <a:solidFill>
                  <a:schemeClr val="tx1"/>
                </a:solidFill>
              </a:rPr>
              <a:t>Automatic Text Summarization:</a:t>
            </a:r>
            <a:endParaRPr sz="3200" dirty="0">
              <a:solidFill>
                <a:schemeClr val="tx1"/>
              </a:solidFill>
            </a:endParaRPr>
          </a:p>
          <a:p>
            <a:pPr marL="0" lvl="0" indent="0" algn="l" rtl="0">
              <a:spcBef>
                <a:spcPts val="960"/>
              </a:spcBef>
              <a:spcAft>
                <a:spcPts val="0"/>
              </a:spcAft>
              <a:buSzPts val="1656"/>
              <a:buNone/>
            </a:pPr>
            <a:r>
              <a:rPr lang="en-IN" sz="2800" dirty="0">
                <a:solidFill>
                  <a:schemeClr val="tx1"/>
                </a:solidFill>
              </a:rPr>
              <a:t>Text summarization is the process of distilling the most important information from a </a:t>
            </a:r>
            <a:r>
              <a:rPr lang="en-IN" sz="2400" dirty="0">
                <a:solidFill>
                  <a:schemeClr val="tx1"/>
                </a:solidFill>
              </a:rPr>
              <a:t>source</a:t>
            </a:r>
            <a:r>
              <a:rPr lang="en-IN" sz="2800" dirty="0">
                <a:solidFill>
                  <a:schemeClr val="tx1"/>
                </a:solidFill>
              </a:rPr>
              <a:t> (or sources) to produce an abridged version for a particular user (or users) and task (or tasks).</a:t>
            </a:r>
            <a:endParaRPr sz="2800" dirty="0">
              <a:solidFill>
                <a:schemeClr val="tx1"/>
              </a:solidFill>
            </a:endParaRPr>
          </a:p>
          <a:p>
            <a:pPr marL="0" lvl="0" indent="0" algn="l" rtl="0">
              <a:spcBef>
                <a:spcPts val="960"/>
              </a:spcBef>
              <a:spcAft>
                <a:spcPts val="0"/>
              </a:spcAft>
              <a:buSzPts val="1656"/>
              <a:buNone/>
            </a:pPr>
            <a:endParaRPr dirty="0">
              <a:solidFill>
                <a:schemeClr val="tx1"/>
              </a:solidFill>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Shape 117"/>
        <p:cNvGrpSpPr/>
        <p:nvPr/>
      </p:nvGrpSpPr>
      <p:grpSpPr>
        <a:xfrm>
          <a:off x="0" y="0"/>
          <a:ext cx="0" cy="0"/>
          <a:chOff x="0" y="0"/>
          <a:chExt cx="0" cy="0"/>
        </a:xfrm>
      </p:grpSpPr>
      <p:pic>
        <p:nvPicPr>
          <p:cNvPr id="16" name="Picture 15">
            <a:extLst>
              <a:ext uri="{FF2B5EF4-FFF2-40B4-BE49-F238E27FC236}">
                <a16:creationId xmlns:a16="http://schemas.microsoft.com/office/drawing/2014/main" id="{9ECFAF9C-A6EE-DDF6-618A-9A4E39F09D6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73645" y="3649608"/>
            <a:ext cx="9658350" cy="3363853"/>
          </a:xfrm>
          <a:prstGeom prst="rect">
            <a:avLst/>
          </a:prstGeom>
        </p:spPr>
      </p:pic>
      <p:sp>
        <p:nvSpPr>
          <p:cNvPr id="4" name="Title 3">
            <a:extLst>
              <a:ext uri="{FF2B5EF4-FFF2-40B4-BE49-F238E27FC236}">
                <a16:creationId xmlns:a16="http://schemas.microsoft.com/office/drawing/2014/main" id="{E035C535-CD9B-8191-FBD0-436CFC0BF5E3}"/>
              </a:ext>
            </a:extLst>
          </p:cNvPr>
          <p:cNvSpPr>
            <a:spLocks noGrp="1"/>
          </p:cNvSpPr>
          <p:nvPr>
            <p:ph type="title"/>
          </p:nvPr>
        </p:nvSpPr>
        <p:spPr>
          <a:xfrm>
            <a:off x="545837" y="446374"/>
            <a:ext cx="11029616" cy="988332"/>
          </a:xfrm>
        </p:spPr>
        <p:txBody>
          <a:bodyPr>
            <a:normAutofit fontScale="90000"/>
          </a:bodyPr>
          <a:lstStyle/>
          <a:p>
            <a:r>
              <a:rPr lang="en-IN" sz="3600" dirty="0"/>
              <a:t>Text summarization can be done in two ways</a:t>
            </a:r>
          </a:p>
        </p:txBody>
      </p:sp>
      <p:sp>
        <p:nvSpPr>
          <p:cNvPr id="118" name="Google Shape;118;g743e3decae_0_1"/>
          <p:cNvSpPr txBox="1">
            <a:spLocks noGrp="1"/>
          </p:cNvSpPr>
          <p:nvPr>
            <p:ph sz="half" idx="1"/>
          </p:nvPr>
        </p:nvSpPr>
        <p:spPr>
          <a:xfrm>
            <a:off x="6096000" y="1983198"/>
            <a:ext cx="5422390" cy="2555263"/>
          </a:xfrm>
          <a:prstGeom prst="rect">
            <a:avLst/>
          </a:prstGeom>
          <a:noFill/>
        </p:spPr>
        <p:txBody>
          <a:bodyPr spcFirstLastPara="1" wrap="square" lIns="91425" tIns="45700" rIns="91425" bIns="45700" anchor="ctr" anchorCtr="0">
            <a:noAutofit/>
          </a:bodyPr>
          <a:lstStyle/>
          <a:p>
            <a:pPr marL="342900" lvl="0" indent="-428244" algn="l" rtl="0">
              <a:lnSpc>
                <a:spcPct val="150000"/>
              </a:lnSpc>
              <a:spcBef>
                <a:spcPts val="960"/>
              </a:spcBef>
              <a:spcAft>
                <a:spcPts val="0"/>
              </a:spcAft>
              <a:buSzPts val="3000"/>
              <a:buNone/>
            </a:pPr>
            <a:r>
              <a:rPr lang="en-IN" sz="2400" b="1" dirty="0">
                <a:solidFill>
                  <a:schemeClr val="tx1"/>
                </a:solidFill>
              </a:rPr>
              <a:t>Abstractive text summarisation:</a:t>
            </a:r>
            <a:endParaRPr sz="2400" b="1" dirty="0">
              <a:solidFill>
                <a:schemeClr val="tx1"/>
              </a:solidFill>
            </a:endParaRPr>
          </a:p>
          <a:p>
            <a:pPr marL="361950" indent="-285750">
              <a:spcBef>
                <a:spcPts val="0"/>
              </a:spcBef>
              <a:spcAft>
                <a:spcPts val="0"/>
              </a:spcAft>
              <a:buClr>
                <a:srgbClr val="595858"/>
              </a:buClr>
              <a:buSzPts val="2400"/>
              <a:buFont typeface="Arial" panose="020B0604020202020204" pitchFamily="34" charset="0"/>
              <a:buChar char="•"/>
            </a:pPr>
            <a:r>
              <a:rPr lang="en-IN" dirty="0">
                <a:solidFill>
                  <a:schemeClr val="tx1"/>
                </a:solidFill>
                <a:highlight>
                  <a:srgbClr val="FFFFFF"/>
                </a:highlight>
                <a:latin typeface="Roboto"/>
                <a:ea typeface="Roboto"/>
                <a:cs typeface="Roboto"/>
                <a:sym typeface="Roboto"/>
              </a:rPr>
              <a:t>Creates novel sentences using NLG – works with Deep learning. </a:t>
            </a:r>
          </a:p>
          <a:p>
            <a:pPr marL="76200" indent="0">
              <a:spcBef>
                <a:spcPts val="0"/>
              </a:spcBef>
              <a:spcAft>
                <a:spcPts val="0"/>
              </a:spcAft>
              <a:buClr>
                <a:srgbClr val="595858"/>
              </a:buClr>
              <a:buSzPts val="2400"/>
              <a:buNone/>
            </a:pPr>
            <a:endParaRPr lang="en-IN" dirty="0">
              <a:solidFill>
                <a:schemeClr val="tx1"/>
              </a:solidFill>
              <a:highlight>
                <a:srgbClr val="FFFFFF"/>
              </a:highlight>
              <a:latin typeface="Roboto"/>
              <a:ea typeface="Roboto"/>
              <a:cs typeface="Roboto"/>
              <a:sym typeface="Roboto"/>
            </a:endParaRPr>
          </a:p>
          <a:p>
            <a:pPr marL="361950" indent="-285750">
              <a:spcBef>
                <a:spcPts val="0"/>
              </a:spcBef>
              <a:spcAft>
                <a:spcPts val="0"/>
              </a:spcAft>
              <a:buClr>
                <a:srgbClr val="595858"/>
              </a:buClr>
              <a:buSzPts val="2400"/>
              <a:buFont typeface="Arial" panose="020B0604020202020204" pitchFamily="34" charset="0"/>
              <a:buChar char="•"/>
            </a:pPr>
            <a:r>
              <a:rPr lang="en-IN" dirty="0">
                <a:solidFill>
                  <a:schemeClr val="tx1"/>
                </a:solidFill>
                <a:highlight>
                  <a:srgbClr val="FFFFFF"/>
                </a:highlight>
                <a:latin typeface="Roboto"/>
                <a:ea typeface="Roboto"/>
                <a:cs typeface="Roboto"/>
                <a:sym typeface="Roboto"/>
              </a:rPr>
              <a:t>So it generates an entirely new summary.</a:t>
            </a:r>
          </a:p>
          <a:p>
            <a:pPr marL="76200" lvl="0" indent="0" algn="l" rtl="0">
              <a:spcBef>
                <a:spcPts val="0"/>
              </a:spcBef>
              <a:spcAft>
                <a:spcPts val="0"/>
              </a:spcAft>
              <a:buClr>
                <a:srgbClr val="595858"/>
              </a:buClr>
              <a:buSzPts val="2400"/>
              <a:buNone/>
            </a:pPr>
            <a:endParaRPr sz="1600" dirty="0">
              <a:solidFill>
                <a:schemeClr val="tx1"/>
              </a:solidFill>
              <a:highlight>
                <a:srgbClr val="FFFFFF"/>
              </a:highlight>
              <a:latin typeface="Roboto"/>
              <a:ea typeface="Roboto"/>
              <a:cs typeface="Roboto"/>
              <a:sym typeface="Roboto"/>
            </a:endParaRPr>
          </a:p>
          <a:p>
            <a:pPr marL="306070" lvl="0" indent="0" algn="l" rtl="0">
              <a:spcBef>
                <a:spcPts val="1200"/>
              </a:spcBef>
              <a:spcAft>
                <a:spcPts val="0"/>
              </a:spcAft>
              <a:buNone/>
            </a:pPr>
            <a:endParaRPr dirty="0">
              <a:solidFill>
                <a:schemeClr val="tx1"/>
              </a:solidFill>
            </a:endParaRPr>
          </a:p>
          <a:p>
            <a:pPr marL="0" lvl="0" indent="0" algn="l" rtl="0">
              <a:spcBef>
                <a:spcPts val="960"/>
              </a:spcBef>
              <a:spcAft>
                <a:spcPts val="0"/>
              </a:spcAft>
              <a:buClr>
                <a:schemeClr val="dk1"/>
              </a:buClr>
              <a:buSzPts val="1656"/>
              <a:buFont typeface="Arial"/>
              <a:buNone/>
            </a:pPr>
            <a:endParaRPr dirty="0">
              <a:solidFill>
                <a:schemeClr val="tx1"/>
              </a:solidFill>
            </a:endParaRPr>
          </a:p>
          <a:p>
            <a:pPr marL="0" lvl="0" indent="0" algn="l" rtl="0">
              <a:spcBef>
                <a:spcPts val="360"/>
              </a:spcBef>
              <a:spcAft>
                <a:spcPts val="600"/>
              </a:spcAft>
              <a:buNone/>
            </a:pPr>
            <a:endParaRPr dirty="0">
              <a:solidFill>
                <a:schemeClr val="tx1"/>
              </a:solidFill>
            </a:endParaRPr>
          </a:p>
        </p:txBody>
      </p:sp>
      <p:sp>
        <p:nvSpPr>
          <p:cNvPr id="5" name="Content Placeholder 4">
            <a:extLst>
              <a:ext uri="{FF2B5EF4-FFF2-40B4-BE49-F238E27FC236}">
                <a16:creationId xmlns:a16="http://schemas.microsoft.com/office/drawing/2014/main" id="{5CCFECF6-115D-D75D-7D35-9CFBB924BC5F}"/>
              </a:ext>
            </a:extLst>
          </p:cNvPr>
          <p:cNvSpPr>
            <a:spLocks noGrp="1"/>
          </p:cNvSpPr>
          <p:nvPr>
            <p:ph sz="half" idx="2"/>
          </p:nvPr>
        </p:nvSpPr>
        <p:spPr>
          <a:xfrm>
            <a:off x="686597" y="1714038"/>
            <a:ext cx="5422392" cy="2234954"/>
          </a:xfrm>
        </p:spPr>
        <p:txBody>
          <a:bodyPr>
            <a:normAutofit fontScale="92500" lnSpcReduction="10000"/>
          </a:bodyPr>
          <a:lstStyle/>
          <a:p>
            <a:pPr marL="342900" lvl="0" indent="-428244" algn="l" rtl="0">
              <a:lnSpc>
                <a:spcPct val="150000"/>
              </a:lnSpc>
              <a:spcBef>
                <a:spcPts val="960"/>
              </a:spcBef>
              <a:spcAft>
                <a:spcPts val="0"/>
              </a:spcAft>
              <a:buSzPts val="3000"/>
              <a:buNone/>
            </a:pPr>
            <a:r>
              <a:rPr lang="en-US" sz="2400" b="1" dirty="0">
                <a:solidFill>
                  <a:schemeClr val="tx1"/>
                </a:solidFill>
              </a:rPr>
              <a:t>Extractive </a:t>
            </a:r>
            <a:r>
              <a:rPr lang="en-US" sz="2600" b="1" dirty="0">
                <a:solidFill>
                  <a:schemeClr val="tx1"/>
                </a:solidFill>
              </a:rPr>
              <a:t>text</a:t>
            </a:r>
            <a:r>
              <a:rPr lang="en-US" sz="2400" b="1" dirty="0">
                <a:solidFill>
                  <a:schemeClr val="tx1"/>
                </a:solidFill>
              </a:rPr>
              <a:t> summarization:</a:t>
            </a:r>
          </a:p>
          <a:p>
            <a:pPr marL="361950" lvl="0" indent="-285750" algn="l" rtl="0">
              <a:spcBef>
                <a:spcPts val="0"/>
              </a:spcBef>
              <a:spcAft>
                <a:spcPts val="0"/>
              </a:spcAft>
              <a:buClr>
                <a:srgbClr val="595858"/>
              </a:buClr>
              <a:buSzPts val="2400"/>
              <a:buFont typeface="Arial" panose="020B0604020202020204" pitchFamily="34" charset="0"/>
              <a:buChar char="•"/>
            </a:pPr>
            <a:r>
              <a:rPr lang="en-US" sz="1900" dirty="0">
                <a:solidFill>
                  <a:schemeClr val="tx1"/>
                </a:solidFill>
                <a:latin typeface="Roboto"/>
                <a:ea typeface="Roboto"/>
                <a:cs typeface="Roboto"/>
                <a:sym typeface="Roboto"/>
              </a:rPr>
              <a:t>Select Parts – Sentences – from the original text –works unsupervised.</a:t>
            </a:r>
          </a:p>
          <a:p>
            <a:pPr marL="361950" indent="-285750">
              <a:spcBef>
                <a:spcPts val="0"/>
              </a:spcBef>
              <a:spcAft>
                <a:spcPts val="0"/>
              </a:spcAft>
              <a:buClr>
                <a:srgbClr val="595858"/>
              </a:buClr>
              <a:buSzPts val="2400"/>
              <a:buFont typeface="Arial" panose="020B0604020202020204" pitchFamily="34" charset="0"/>
              <a:buChar char="•"/>
            </a:pPr>
            <a:endParaRPr lang="en-US" sz="1900" dirty="0">
              <a:solidFill>
                <a:schemeClr val="tx1"/>
              </a:solidFill>
              <a:latin typeface="Roboto"/>
              <a:ea typeface="Roboto"/>
              <a:cs typeface="Roboto"/>
              <a:sym typeface="Roboto"/>
            </a:endParaRPr>
          </a:p>
          <a:p>
            <a:pPr marL="361950" lvl="0" indent="-285750" algn="l" rtl="0">
              <a:lnSpc>
                <a:spcPct val="110000"/>
              </a:lnSpc>
              <a:spcBef>
                <a:spcPts val="0"/>
              </a:spcBef>
              <a:spcAft>
                <a:spcPts val="0"/>
              </a:spcAft>
              <a:buClr>
                <a:srgbClr val="595858"/>
              </a:buClr>
              <a:buSzPts val="2400"/>
              <a:buFont typeface="Arial" panose="020B0604020202020204" pitchFamily="34" charset="0"/>
              <a:buChar char="•"/>
            </a:pPr>
            <a:r>
              <a:rPr lang="en-US" sz="1900" dirty="0">
                <a:solidFill>
                  <a:schemeClr val="tx1"/>
                </a:solidFill>
                <a:latin typeface="Roboto"/>
                <a:ea typeface="Roboto"/>
                <a:cs typeface="Roboto"/>
                <a:sym typeface="Roboto"/>
              </a:rPr>
              <a:t> So, identifying the right sentences for summarization is of utmost importance in an extractive method.</a:t>
            </a:r>
            <a:endParaRPr lang="en-IN" sz="1900" dirty="0">
              <a:solidFill>
                <a:schemeClr val="tx1"/>
              </a:solidFill>
            </a:endParaRP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6F819168-5151-40BF-92E4-333C82774AAC}"/>
                  </a:ext>
                </a:extLst>
              </p14:cNvPr>
              <p14:cNvContentPartPr/>
              <p14:nvPr/>
            </p14:nvContentPartPr>
            <p14:xfrm>
              <a:off x="869917" y="2184078"/>
              <a:ext cx="360" cy="360"/>
            </p14:xfrm>
          </p:contentPart>
        </mc:Choice>
        <mc:Fallback xmlns="">
          <p:pic>
            <p:nvPicPr>
              <p:cNvPr id="2" name="Ink 1">
                <a:extLst>
                  <a:ext uri="{FF2B5EF4-FFF2-40B4-BE49-F238E27FC236}">
                    <a16:creationId xmlns:a16="http://schemas.microsoft.com/office/drawing/2014/main" id="{6F819168-5151-40BF-92E4-333C82774AAC}"/>
                  </a:ext>
                </a:extLst>
              </p:cNvPr>
              <p:cNvPicPr/>
              <p:nvPr/>
            </p:nvPicPr>
            <p:blipFill>
              <a:blip r:embed="rId7"/>
              <a:stretch>
                <a:fillRect/>
              </a:stretch>
            </p:blipFill>
            <p:spPr>
              <a:xfrm>
                <a:off x="860917" y="217507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5F955D26-C971-E62B-BF7C-5D06ABB99502}"/>
                  </a:ext>
                </a:extLst>
              </p14:cNvPr>
              <p14:cNvContentPartPr/>
              <p14:nvPr/>
            </p14:nvContentPartPr>
            <p14:xfrm>
              <a:off x="4837837" y="1402158"/>
              <a:ext cx="360" cy="360"/>
            </p14:xfrm>
          </p:contentPart>
        </mc:Choice>
        <mc:Fallback xmlns="">
          <p:pic>
            <p:nvPicPr>
              <p:cNvPr id="6" name="Ink 5">
                <a:extLst>
                  <a:ext uri="{FF2B5EF4-FFF2-40B4-BE49-F238E27FC236}">
                    <a16:creationId xmlns:a16="http://schemas.microsoft.com/office/drawing/2014/main" id="{5F955D26-C971-E62B-BF7C-5D06ABB99502}"/>
                  </a:ext>
                </a:extLst>
              </p:cNvPr>
              <p:cNvPicPr/>
              <p:nvPr/>
            </p:nvPicPr>
            <p:blipFill>
              <a:blip r:embed="rId7"/>
              <a:stretch>
                <a:fillRect/>
              </a:stretch>
            </p:blipFill>
            <p:spPr>
              <a:xfrm>
                <a:off x="4829197" y="13935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7BA1B06-FB43-B212-D1ED-202298047AB7}"/>
                  </a:ext>
                </a:extLst>
              </p14:cNvPr>
              <p14:cNvContentPartPr/>
              <p14:nvPr/>
            </p14:nvContentPartPr>
            <p14:xfrm>
              <a:off x="4927117" y="1198398"/>
              <a:ext cx="360" cy="360"/>
            </p14:xfrm>
          </p:contentPart>
        </mc:Choice>
        <mc:Fallback xmlns="">
          <p:pic>
            <p:nvPicPr>
              <p:cNvPr id="7" name="Ink 6">
                <a:extLst>
                  <a:ext uri="{FF2B5EF4-FFF2-40B4-BE49-F238E27FC236}">
                    <a16:creationId xmlns:a16="http://schemas.microsoft.com/office/drawing/2014/main" id="{17BA1B06-FB43-B212-D1ED-202298047AB7}"/>
                  </a:ext>
                </a:extLst>
              </p:cNvPr>
              <p:cNvPicPr/>
              <p:nvPr/>
            </p:nvPicPr>
            <p:blipFill>
              <a:blip r:embed="rId7"/>
              <a:stretch>
                <a:fillRect/>
              </a:stretch>
            </p:blipFill>
            <p:spPr>
              <a:xfrm>
                <a:off x="4918117" y="1189758"/>
                <a:ext cx="18000" cy="18000"/>
              </a:xfrm>
              <a:prstGeom prst="rect">
                <a:avLst/>
              </a:prstGeom>
            </p:spPr>
          </p:pic>
        </mc:Fallback>
      </mc:AlternateContent>
      <p:grpSp>
        <p:nvGrpSpPr>
          <p:cNvPr id="51" name="Group 50">
            <a:extLst>
              <a:ext uri="{FF2B5EF4-FFF2-40B4-BE49-F238E27FC236}">
                <a16:creationId xmlns:a16="http://schemas.microsoft.com/office/drawing/2014/main" id="{E34BC656-FD49-53CB-5A51-4D5918B95346}"/>
              </a:ext>
            </a:extLst>
          </p:cNvPr>
          <p:cNvGrpSpPr/>
          <p:nvPr/>
        </p:nvGrpSpPr>
        <p:grpSpPr>
          <a:xfrm>
            <a:off x="9055123" y="5365552"/>
            <a:ext cx="725760" cy="253800"/>
            <a:chOff x="9055123" y="5365552"/>
            <a:chExt cx="725760" cy="253800"/>
          </a:xfrm>
        </p:grpSpPr>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11C45251-45B1-944A-463C-67F5324CD928}"/>
                    </a:ext>
                  </a:extLst>
                </p14:cNvPr>
                <p14:cNvContentPartPr/>
                <p14:nvPr/>
              </p14:nvContentPartPr>
              <p14:xfrm>
                <a:off x="9055123" y="5365552"/>
                <a:ext cx="137520" cy="253800"/>
              </p14:xfrm>
            </p:contentPart>
          </mc:Choice>
          <mc:Fallback xmlns="">
            <p:pic>
              <p:nvPicPr>
                <p:cNvPr id="46" name="Ink 45">
                  <a:extLst>
                    <a:ext uri="{FF2B5EF4-FFF2-40B4-BE49-F238E27FC236}">
                      <a16:creationId xmlns:a16="http://schemas.microsoft.com/office/drawing/2014/main" id="{11C45251-45B1-944A-463C-67F5324CD928}"/>
                    </a:ext>
                  </a:extLst>
                </p:cNvPr>
                <p:cNvPicPr/>
                <p:nvPr/>
              </p:nvPicPr>
              <p:blipFill>
                <a:blip r:embed="rId11"/>
                <a:stretch>
                  <a:fillRect/>
                </a:stretch>
              </p:blipFill>
              <p:spPr>
                <a:xfrm>
                  <a:off x="9046123" y="5356912"/>
                  <a:ext cx="1551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058FED75-8C78-7837-C440-F47CE934D4F0}"/>
                    </a:ext>
                  </a:extLst>
                </p14:cNvPr>
                <p14:cNvContentPartPr/>
                <p14:nvPr/>
              </p14:nvContentPartPr>
              <p14:xfrm>
                <a:off x="9248443" y="5473192"/>
                <a:ext cx="109800" cy="123120"/>
              </p14:xfrm>
            </p:contentPart>
          </mc:Choice>
          <mc:Fallback xmlns="">
            <p:pic>
              <p:nvPicPr>
                <p:cNvPr id="47" name="Ink 46">
                  <a:extLst>
                    <a:ext uri="{FF2B5EF4-FFF2-40B4-BE49-F238E27FC236}">
                      <a16:creationId xmlns:a16="http://schemas.microsoft.com/office/drawing/2014/main" id="{058FED75-8C78-7837-C440-F47CE934D4F0}"/>
                    </a:ext>
                  </a:extLst>
                </p:cNvPr>
                <p:cNvPicPr/>
                <p:nvPr/>
              </p:nvPicPr>
              <p:blipFill>
                <a:blip r:embed="rId13"/>
                <a:stretch>
                  <a:fillRect/>
                </a:stretch>
              </p:blipFill>
              <p:spPr>
                <a:xfrm>
                  <a:off x="9239443" y="5464192"/>
                  <a:ext cx="127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Ink 47">
                  <a:extLst>
                    <a:ext uri="{FF2B5EF4-FFF2-40B4-BE49-F238E27FC236}">
                      <a16:creationId xmlns:a16="http://schemas.microsoft.com/office/drawing/2014/main" id="{858768C0-4924-1782-A96D-4FCE2D6AE647}"/>
                    </a:ext>
                  </a:extLst>
                </p14:cNvPr>
                <p14:cNvContentPartPr/>
                <p14:nvPr/>
              </p14:nvContentPartPr>
              <p14:xfrm>
                <a:off x="9375523" y="5433232"/>
                <a:ext cx="127080" cy="168120"/>
              </p14:xfrm>
            </p:contentPart>
          </mc:Choice>
          <mc:Fallback xmlns="">
            <p:pic>
              <p:nvPicPr>
                <p:cNvPr id="48" name="Ink 47">
                  <a:extLst>
                    <a:ext uri="{FF2B5EF4-FFF2-40B4-BE49-F238E27FC236}">
                      <a16:creationId xmlns:a16="http://schemas.microsoft.com/office/drawing/2014/main" id="{858768C0-4924-1782-A96D-4FCE2D6AE647}"/>
                    </a:ext>
                  </a:extLst>
                </p:cNvPr>
                <p:cNvPicPr/>
                <p:nvPr/>
              </p:nvPicPr>
              <p:blipFill>
                <a:blip r:embed="rId15"/>
                <a:stretch>
                  <a:fillRect/>
                </a:stretch>
              </p:blipFill>
              <p:spPr>
                <a:xfrm>
                  <a:off x="9366523" y="5424232"/>
                  <a:ext cx="1447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9" name="Ink 48">
                  <a:extLst>
                    <a:ext uri="{FF2B5EF4-FFF2-40B4-BE49-F238E27FC236}">
                      <a16:creationId xmlns:a16="http://schemas.microsoft.com/office/drawing/2014/main" id="{A55B3214-1E5D-C5A5-C8FA-BE04D6732D0F}"/>
                    </a:ext>
                  </a:extLst>
                </p14:cNvPr>
                <p14:cNvContentPartPr/>
                <p14:nvPr/>
              </p14:nvContentPartPr>
              <p14:xfrm>
                <a:off x="9554083" y="5454472"/>
                <a:ext cx="143280" cy="151560"/>
              </p14:xfrm>
            </p:contentPart>
          </mc:Choice>
          <mc:Fallback xmlns="">
            <p:pic>
              <p:nvPicPr>
                <p:cNvPr id="49" name="Ink 48">
                  <a:extLst>
                    <a:ext uri="{FF2B5EF4-FFF2-40B4-BE49-F238E27FC236}">
                      <a16:creationId xmlns:a16="http://schemas.microsoft.com/office/drawing/2014/main" id="{A55B3214-1E5D-C5A5-C8FA-BE04D6732D0F}"/>
                    </a:ext>
                  </a:extLst>
                </p:cNvPr>
                <p:cNvPicPr/>
                <p:nvPr/>
              </p:nvPicPr>
              <p:blipFill>
                <a:blip r:embed="rId17"/>
                <a:stretch>
                  <a:fillRect/>
                </a:stretch>
              </p:blipFill>
              <p:spPr>
                <a:xfrm>
                  <a:off x="9545083" y="5445832"/>
                  <a:ext cx="160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Ink 49">
                  <a:extLst>
                    <a:ext uri="{FF2B5EF4-FFF2-40B4-BE49-F238E27FC236}">
                      <a16:creationId xmlns:a16="http://schemas.microsoft.com/office/drawing/2014/main" id="{476B2832-5035-6D11-608F-41EB83AF520F}"/>
                    </a:ext>
                  </a:extLst>
                </p14:cNvPr>
                <p14:cNvContentPartPr/>
                <p14:nvPr/>
              </p14:nvContentPartPr>
              <p14:xfrm>
                <a:off x="9721843" y="5382832"/>
                <a:ext cx="59040" cy="191880"/>
              </p14:xfrm>
            </p:contentPart>
          </mc:Choice>
          <mc:Fallback xmlns="">
            <p:pic>
              <p:nvPicPr>
                <p:cNvPr id="50" name="Ink 49">
                  <a:extLst>
                    <a:ext uri="{FF2B5EF4-FFF2-40B4-BE49-F238E27FC236}">
                      <a16:creationId xmlns:a16="http://schemas.microsoft.com/office/drawing/2014/main" id="{476B2832-5035-6D11-608F-41EB83AF520F}"/>
                    </a:ext>
                  </a:extLst>
                </p:cNvPr>
                <p:cNvPicPr/>
                <p:nvPr/>
              </p:nvPicPr>
              <p:blipFill>
                <a:blip r:embed="rId19"/>
                <a:stretch>
                  <a:fillRect/>
                </a:stretch>
              </p:blipFill>
              <p:spPr>
                <a:xfrm>
                  <a:off x="9713203" y="5373832"/>
                  <a:ext cx="76680" cy="209520"/>
                </a:xfrm>
                <a:prstGeom prst="rect">
                  <a:avLst/>
                </a:prstGeom>
              </p:spPr>
            </p:pic>
          </mc:Fallback>
        </mc:AlternateContent>
      </p:grpSp>
      <p:grpSp>
        <p:nvGrpSpPr>
          <p:cNvPr id="60" name="Group 59">
            <a:extLst>
              <a:ext uri="{FF2B5EF4-FFF2-40B4-BE49-F238E27FC236}">
                <a16:creationId xmlns:a16="http://schemas.microsoft.com/office/drawing/2014/main" id="{B7648566-5C42-2249-0F7F-D93F4045ED77}"/>
              </a:ext>
            </a:extLst>
          </p:cNvPr>
          <p:cNvGrpSpPr/>
          <p:nvPr/>
        </p:nvGrpSpPr>
        <p:grpSpPr>
          <a:xfrm>
            <a:off x="10068523" y="5347192"/>
            <a:ext cx="1299600" cy="242640"/>
            <a:chOff x="10068523" y="5347192"/>
            <a:chExt cx="1299600" cy="242640"/>
          </a:xfrm>
        </p:grpSpPr>
        <mc:AlternateContent xmlns:mc="http://schemas.openxmlformats.org/markup-compatibility/2006" xmlns:p14="http://schemas.microsoft.com/office/powerpoint/2010/main">
          <mc:Choice Requires="p14">
            <p:contentPart p14:bwMode="auto" r:id="rId20">
              <p14:nvContentPartPr>
                <p14:cNvPr id="52" name="Ink 51">
                  <a:extLst>
                    <a:ext uri="{FF2B5EF4-FFF2-40B4-BE49-F238E27FC236}">
                      <a16:creationId xmlns:a16="http://schemas.microsoft.com/office/drawing/2014/main" id="{6F0D9D47-A81F-855E-E06F-0E85FB3335EC}"/>
                    </a:ext>
                  </a:extLst>
                </p14:cNvPr>
                <p14:cNvContentPartPr/>
                <p14:nvPr/>
              </p14:nvContentPartPr>
              <p14:xfrm>
                <a:off x="10068523" y="5370592"/>
                <a:ext cx="94680" cy="219240"/>
              </p14:xfrm>
            </p:contentPart>
          </mc:Choice>
          <mc:Fallback xmlns="">
            <p:pic>
              <p:nvPicPr>
                <p:cNvPr id="52" name="Ink 51">
                  <a:extLst>
                    <a:ext uri="{FF2B5EF4-FFF2-40B4-BE49-F238E27FC236}">
                      <a16:creationId xmlns:a16="http://schemas.microsoft.com/office/drawing/2014/main" id="{6F0D9D47-A81F-855E-E06F-0E85FB3335EC}"/>
                    </a:ext>
                  </a:extLst>
                </p:cNvPr>
                <p:cNvPicPr/>
                <p:nvPr/>
              </p:nvPicPr>
              <p:blipFill>
                <a:blip r:embed="rId21"/>
                <a:stretch>
                  <a:fillRect/>
                </a:stretch>
              </p:blipFill>
              <p:spPr>
                <a:xfrm>
                  <a:off x="10059883" y="5361592"/>
                  <a:ext cx="1123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3" name="Ink 52">
                  <a:extLst>
                    <a:ext uri="{FF2B5EF4-FFF2-40B4-BE49-F238E27FC236}">
                      <a16:creationId xmlns:a16="http://schemas.microsoft.com/office/drawing/2014/main" id="{ECA3005B-B788-17AC-DC93-D2B85506DFF8}"/>
                    </a:ext>
                  </a:extLst>
                </p14:cNvPr>
                <p14:cNvContentPartPr/>
                <p14:nvPr/>
              </p14:nvContentPartPr>
              <p14:xfrm>
                <a:off x="10159603" y="5418112"/>
                <a:ext cx="162720" cy="135360"/>
              </p14:xfrm>
            </p:contentPart>
          </mc:Choice>
          <mc:Fallback xmlns="">
            <p:pic>
              <p:nvPicPr>
                <p:cNvPr id="53" name="Ink 52">
                  <a:extLst>
                    <a:ext uri="{FF2B5EF4-FFF2-40B4-BE49-F238E27FC236}">
                      <a16:creationId xmlns:a16="http://schemas.microsoft.com/office/drawing/2014/main" id="{ECA3005B-B788-17AC-DC93-D2B85506DFF8}"/>
                    </a:ext>
                  </a:extLst>
                </p:cNvPr>
                <p:cNvPicPr/>
                <p:nvPr/>
              </p:nvPicPr>
              <p:blipFill>
                <a:blip r:embed="rId23"/>
                <a:stretch>
                  <a:fillRect/>
                </a:stretch>
              </p:blipFill>
              <p:spPr>
                <a:xfrm>
                  <a:off x="10150603" y="5409472"/>
                  <a:ext cx="180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4" name="Ink 53">
                  <a:extLst>
                    <a:ext uri="{FF2B5EF4-FFF2-40B4-BE49-F238E27FC236}">
                      <a16:creationId xmlns:a16="http://schemas.microsoft.com/office/drawing/2014/main" id="{B18F306E-1B9A-4740-9164-357A57ADDBEA}"/>
                    </a:ext>
                  </a:extLst>
                </p14:cNvPr>
                <p14:cNvContentPartPr/>
                <p14:nvPr/>
              </p14:nvContentPartPr>
              <p14:xfrm>
                <a:off x="10351843" y="5422432"/>
                <a:ext cx="169920" cy="116640"/>
              </p14:xfrm>
            </p:contentPart>
          </mc:Choice>
          <mc:Fallback xmlns="">
            <p:pic>
              <p:nvPicPr>
                <p:cNvPr id="54" name="Ink 53">
                  <a:extLst>
                    <a:ext uri="{FF2B5EF4-FFF2-40B4-BE49-F238E27FC236}">
                      <a16:creationId xmlns:a16="http://schemas.microsoft.com/office/drawing/2014/main" id="{B18F306E-1B9A-4740-9164-357A57ADDBEA}"/>
                    </a:ext>
                  </a:extLst>
                </p:cNvPr>
                <p:cNvPicPr/>
                <p:nvPr/>
              </p:nvPicPr>
              <p:blipFill>
                <a:blip r:embed="rId25"/>
                <a:stretch>
                  <a:fillRect/>
                </a:stretch>
              </p:blipFill>
              <p:spPr>
                <a:xfrm>
                  <a:off x="10342843" y="5413792"/>
                  <a:ext cx="1875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Ink 54">
                  <a:extLst>
                    <a:ext uri="{FF2B5EF4-FFF2-40B4-BE49-F238E27FC236}">
                      <a16:creationId xmlns:a16="http://schemas.microsoft.com/office/drawing/2014/main" id="{20FA334B-E496-FBE9-14C1-1DB8E3F223F3}"/>
                    </a:ext>
                  </a:extLst>
                </p14:cNvPr>
                <p14:cNvContentPartPr/>
                <p14:nvPr/>
              </p14:nvContentPartPr>
              <p14:xfrm>
                <a:off x="10617163" y="5347192"/>
                <a:ext cx="23040" cy="200520"/>
              </p14:xfrm>
            </p:contentPart>
          </mc:Choice>
          <mc:Fallback xmlns="">
            <p:pic>
              <p:nvPicPr>
                <p:cNvPr id="55" name="Ink 54">
                  <a:extLst>
                    <a:ext uri="{FF2B5EF4-FFF2-40B4-BE49-F238E27FC236}">
                      <a16:creationId xmlns:a16="http://schemas.microsoft.com/office/drawing/2014/main" id="{20FA334B-E496-FBE9-14C1-1DB8E3F223F3}"/>
                    </a:ext>
                  </a:extLst>
                </p:cNvPr>
                <p:cNvPicPr/>
                <p:nvPr/>
              </p:nvPicPr>
              <p:blipFill>
                <a:blip r:embed="rId27"/>
                <a:stretch>
                  <a:fillRect/>
                </a:stretch>
              </p:blipFill>
              <p:spPr>
                <a:xfrm>
                  <a:off x="10608523" y="5338192"/>
                  <a:ext cx="406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Ink 55">
                  <a:extLst>
                    <a:ext uri="{FF2B5EF4-FFF2-40B4-BE49-F238E27FC236}">
                      <a16:creationId xmlns:a16="http://schemas.microsoft.com/office/drawing/2014/main" id="{69CD946D-8A3F-F8A8-C2B9-DAA697322D40}"/>
                    </a:ext>
                  </a:extLst>
                </p14:cNvPr>
                <p14:cNvContentPartPr/>
                <p14:nvPr/>
              </p14:nvContentPartPr>
              <p14:xfrm>
                <a:off x="10533643" y="5401912"/>
                <a:ext cx="257040" cy="141480"/>
              </p14:xfrm>
            </p:contentPart>
          </mc:Choice>
          <mc:Fallback xmlns="">
            <p:pic>
              <p:nvPicPr>
                <p:cNvPr id="56" name="Ink 55">
                  <a:extLst>
                    <a:ext uri="{FF2B5EF4-FFF2-40B4-BE49-F238E27FC236}">
                      <a16:creationId xmlns:a16="http://schemas.microsoft.com/office/drawing/2014/main" id="{69CD946D-8A3F-F8A8-C2B9-DAA697322D40}"/>
                    </a:ext>
                  </a:extLst>
                </p:cNvPr>
                <p:cNvPicPr/>
                <p:nvPr/>
              </p:nvPicPr>
              <p:blipFill>
                <a:blip r:embed="rId29"/>
                <a:stretch>
                  <a:fillRect/>
                </a:stretch>
              </p:blipFill>
              <p:spPr>
                <a:xfrm>
                  <a:off x="10525003" y="5393272"/>
                  <a:ext cx="2746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Ink 56">
                  <a:extLst>
                    <a:ext uri="{FF2B5EF4-FFF2-40B4-BE49-F238E27FC236}">
                      <a16:creationId xmlns:a16="http://schemas.microsoft.com/office/drawing/2014/main" id="{2F34BD92-B736-0D56-3F29-6EC31966FB61}"/>
                    </a:ext>
                  </a:extLst>
                </p14:cNvPr>
                <p14:cNvContentPartPr/>
                <p14:nvPr/>
              </p14:nvContentPartPr>
              <p14:xfrm>
                <a:off x="10792843" y="5420632"/>
                <a:ext cx="165600" cy="99000"/>
              </p14:xfrm>
            </p:contentPart>
          </mc:Choice>
          <mc:Fallback xmlns="">
            <p:pic>
              <p:nvPicPr>
                <p:cNvPr id="57" name="Ink 56">
                  <a:extLst>
                    <a:ext uri="{FF2B5EF4-FFF2-40B4-BE49-F238E27FC236}">
                      <a16:creationId xmlns:a16="http://schemas.microsoft.com/office/drawing/2014/main" id="{2F34BD92-B736-0D56-3F29-6EC31966FB61}"/>
                    </a:ext>
                  </a:extLst>
                </p:cNvPr>
                <p:cNvPicPr/>
                <p:nvPr/>
              </p:nvPicPr>
              <p:blipFill>
                <a:blip r:embed="rId31"/>
                <a:stretch>
                  <a:fillRect/>
                </a:stretch>
              </p:blipFill>
              <p:spPr>
                <a:xfrm>
                  <a:off x="10784203" y="5411992"/>
                  <a:ext cx="183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8" name="Ink 57">
                  <a:extLst>
                    <a:ext uri="{FF2B5EF4-FFF2-40B4-BE49-F238E27FC236}">
                      <a16:creationId xmlns:a16="http://schemas.microsoft.com/office/drawing/2014/main" id="{24BF45C5-A332-B71B-1B18-BA3D83D8C7AC}"/>
                    </a:ext>
                  </a:extLst>
                </p14:cNvPr>
                <p14:cNvContentPartPr/>
                <p14:nvPr/>
              </p14:nvContentPartPr>
              <p14:xfrm>
                <a:off x="10999483" y="5372392"/>
                <a:ext cx="146880" cy="152280"/>
              </p14:xfrm>
            </p:contentPart>
          </mc:Choice>
          <mc:Fallback xmlns="">
            <p:pic>
              <p:nvPicPr>
                <p:cNvPr id="58" name="Ink 57">
                  <a:extLst>
                    <a:ext uri="{FF2B5EF4-FFF2-40B4-BE49-F238E27FC236}">
                      <a16:creationId xmlns:a16="http://schemas.microsoft.com/office/drawing/2014/main" id="{24BF45C5-A332-B71B-1B18-BA3D83D8C7AC}"/>
                    </a:ext>
                  </a:extLst>
                </p:cNvPr>
                <p:cNvPicPr/>
                <p:nvPr/>
              </p:nvPicPr>
              <p:blipFill>
                <a:blip r:embed="rId33"/>
                <a:stretch>
                  <a:fillRect/>
                </a:stretch>
              </p:blipFill>
              <p:spPr>
                <a:xfrm>
                  <a:off x="10990843" y="5363752"/>
                  <a:ext cx="164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9" name="Ink 58">
                  <a:extLst>
                    <a:ext uri="{FF2B5EF4-FFF2-40B4-BE49-F238E27FC236}">
                      <a16:creationId xmlns:a16="http://schemas.microsoft.com/office/drawing/2014/main" id="{033C1FCB-A01F-CC14-2ABD-071548E44983}"/>
                    </a:ext>
                  </a:extLst>
                </p14:cNvPr>
                <p14:cNvContentPartPr/>
                <p14:nvPr/>
              </p14:nvContentPartPr>
              <p14:xfrm>
                <a:off x="11128363" y="5396512"/>
                <a:ext cx="239760" cy="158760"/>
              </p14:xfrm>
            </p:contentPart>
          </mc:Choice>
          <mc:Fallback xmlns="">
            <p:pic>
              <p:nvPicPr>
                <p:cNvPr id="59" name="Ink 58">
                  <a:extLst>
                    <a:ext uri="{FF2B5EF4-FFF2-40B4-BE49-F238E27FC236}">
                      <a16:creationId xmlns:a16="http://schemas.microsoft.com/office/drawing/2014/main" id="{033C1FCB-A01F-CC14-2ABD-071548E44983}"/>
                    </a:ext>
                  </a:extLst>
                </p:cNvPr>
                <p:cNvPicPr/>
                <p:nvPr/>
              </p:nvPicPr>
              <p:blipFill>
                <a:blip r:embed="rId35"/>
                <a:stretch>
                  <a:fillRect/>
                </a:stretch>
              </p:blipFill>
              <p:spPr>
                <a:xfrm>
                  <a:off x="11119723" y="5387512"/>
                  <a:ext cx="257400" cy="176400"/>
                </a:xfrm>
                <a:prstGeom prst="rect">
                  <a:avLst/>
                </a:prstGeom>
              </p:spPr>
            </p:pic>
          </mc:Fallback>
        </mc:AlternateContent>
      </p:grpSp>
      <p:grpSp>
        <p:nvGrpSpPr>
          <p:cNvPr id="81" name="Group 80">
            <a:extLst>
              <a:ext uri="{FF2B5EF4-FFF2-40B4-BE49-F238E27FC236}">
                <a16:creationId xmlns:a16="http://schemas.microsoft.com/office/drawing/2014/main" id="{F86AC0EC-2239-F128-5187-9C5A007E0D05}"/>
              </a:ext>
            </a:extLst>
          </p:cNvPr>
          <p:cNvGrpSpPr/>
          <p:nvPr/>
        </p:nvGrpSpPr>
        <p:grpSpPr>
          <a:xfrm>
            <a:off x="9454723" y="5763712"/>
            <a:ext cx="1648800" cy="339480"/>
            <a:chOff x="9454723" y="5763712"/>
            <a:chExt cx="1648800" cy="339480"/>
          </a:xfrm>
        </p:grpSpPr>
        <mc:AlternateContent xmlns:mc="http://schemas.openxmlformats.org/markup-compatibility/2006" xmlns:p14="http://schemas.microsoft.com/office/powerpoint/2010/main">
          <mc:Choice Requires="p14">
            <p:contentPart p14:bwMode="auto" r:id="rId36">
              <p14:nvContentPartPr>
                <p14:cNvPr id="71" name="Ink 70">
                  <a:extLst>
                    <a:ext uri="{FF2B5EF4-FFF2-40B4-BE49-F238E27FC236}">
                      <a16:creationId xmlns:a16="http://schemas.microsoft.com/office/drawing/2014/main" id="{4A581099-D2E8-F9C0-822D-9017087FA336}"/>
                    </a:ext>
                  </a:extLst>
                </p14:cNvPr>
                <p14:cNvContentPartPr/>
                <p14:nvPr/>
              </p14:nvContentPartPr>
              <p14:xfrm>
                <a:off x="9454723" y="5802592"/>
                <a:ext cx="248040" cy="300600"/>
              </p14:xfrm>
            </p:contentPart>
          </mc:Choice>
          <mc:Fallback xmlns="">
            <p:pic>
              <p:nvPicPr>
                <p:cNvPr id="71" name="Ink 70">
                  <a:extLst>
                    <a:ext uri="{FF2B5EF4-FFF2-40B4-BE49-F238E27FC236}">
                      <a16:creationId xmlns:a16="http://schemas.microsoft.com/office/drawing/2014/main" id="{4A581099-D2E8-F9C0-822D-9017087FA336}"/>
                    </a:ext>
                  </a:extLst>
                </p:cNvPr>
                <p:cNvPicPr/>
                <p:nvPr/>
              </p:nvPicPr>
              <p:blipFill>
                <a:blip r:embed="rId37"/>
                <a:stretch>
                  <a:fillRect/>
                </a:stretch>
              </p:blipFill>
              <p:spPr>
                <a:xfrm>
                  <a:off x="9446083" y="5793952"/>
                  <a:ext cx="265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2" name="Ink 71">
                  <a:extLst>
                    <a:ext uri="{FF2B5EF4-FFF2-40B4-BE49-F238E27FC236}">
                      <a16:creationId xmlns:a16="http://schemas.microsoft.com/office/drawing/2014/main" id="{2AA2502D-A9E5-A714-B00E-DE6DCA749658}"/>
                    </a:ext>
                  </a:extLst>
                </p14:cNvPr>
                <p14:cNvContentPartPr/>
                <p14:nvPr/>
              </p14:nvContentPartPr>
              <p14:xfrm>
                <a:off x="9710323" y="5834632"/>
                <a:ext cx="133560" cy="111960"/>
              </p14:xfrm>
            </p:contentPart>
          </mc:Choice>
          <mc:Fallback xmlns="">
            <p:pic>
              <p:nvPicPr>
                <p:cNvPr id="72" name="Ink 71">
                  <a:extLst>
                    <a:ext uri="{FF2B5EF4-FFF2-40B4-BE49-F238E27FC236}">
                      <a16:creationId xmlns:a16="http://schemas.microsoft.com/office/drawing/2014/main" id="{2AA2502D-A9E5-A714-B00E-DE6DCA749658}"/>
                    </a:ext>
                  </a:extLst>
                </p:cNvPr>
                <p:cNvPicPr/>
                <p:nvPr/>
              </p:nvPicPr>
              <p:blipFill>
                <a:blip r:embed="rId39"/>
                <a:stretch>
                  <a:fillRect/>
                </a:stretch>
              </p:blipFill>
              <p:spPr>
                <a:xfrm>
                  <a:off x="9701323" y="5825632"/>
                  <a:ext cx="1512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3" name="Ink 72">
                  <a:extLst>
                    <a:ext uri="{FF2B5EF4-FFF2-40B4-BE49-F238E27FC236}">
                      <a16:creationId xmlns:a16="http://schemas.microsoft.com/office/drawing/2014/main" id="{25642635-0959-338A-9AAA-32500B820350}"/>
                    </a:ext>
                  </a:extLst>
                </p14:cNvPr>
                <p14:cNvContentPartPr/>
                <p14:nvPr/>
              </p14:nvContentPartPr>
              <p14:xfrm>
                <a:off x="9871243" y="5855512"/>
                <a:ext cx="220680" cy="108000"/>
              </p14:xfrm>
            </p:contentPart>
          </mc:Choice>
          <mc:Fallback xmlns="">
            <p:pic>
              <p:nvPicPr>
                <p:cNvPr id="73" name="Ink 72">
                  <a:extLst>
                    <a:ext uri="{FF2B5EF4-FFF2-40B4-BE49-F238E27FC236}">
                      <a16:creationId xmlns:a16="http://schemas.microsoft.com/office/drawing/2014/main" id="{25642635-0959-338A-9AAA-32500B820350}"/>
                    </a:ext>
                  </a:extLst>
                </p:cNvPr>
                <p:cNvPicPr/>
                <p:nvPr/>
              </p:nvPicPr>
              <p:blipFill>
                <a:blip r:embed="rId41"/>
                <a:stretch>
                  <a:fillRect/>
                </a:stretch>
              </p:blipFill>
              <p:spPr>
                <a:xfrm>
                  <a:off x="9862603" y="5846512"/>
                  <a:ext cx="238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4" name="Ink 73">
                  <a:extLst>
                    <a:ext uri="{FF2B5EF4-FFF2-40B4-BE49-F238E27FC236}">
                      <a16:creationId xmlns:a16="http://schemas.microsoft.com/office/drawing/2014/main" id="{12AA4FB9-4A64-8BD1-6B76-A7888FFFA310}"/>
                    </a:ext>
                  </a:extLst>
                </p14:cNvPr>
                <p14:cNvContentPartPr/>
                <p14:nvPr/>
              </p14:nvContentPartPr>
              <p14:xfrm>
                <a:off x="10111723" y="5837872"/>
                <a:ext cx="113400" cy="111600"/>
              </p14:xfrm>
            </p:contentPart>
          </mc:Choice>
          <mc:Fallback xmlns="">
            <p:pic>
              <p:nvPicPr>
                <p:cNvPr id="74" name="Ink 73">
                  <a:extLst>
                    <a:ext uri="{FF2B5EF4-FFF2-40B4-BE49-F238E27FC236}">
                      <a16:creationId xmlns:a16="http://schemas.microsoft.com/office/drawing/2014/main" id="{12AA4FB9-4A64-8BD1-6B76-A7888FFFA310}"/>
                    </a:ext>
                  </a:extLst>
                </p:cNvPr>
                <p:cNvPicPr/>
                <p:nvPr/>
              </p:nvPicPr>
              <p:blipFill>
                <a:blip r:embed="rId43"/>
                <a:stretch>
                  <a:fillRect/>
                </a:stretch>
              </p:blipFill>
              <p:spPr>
                <a:xfrm>
                  <a:off x="10103083" y="5829232"/>
                  <a:ext cx="131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5" name="Ink 74">
                  <a:extLst>
                    <a:ext uri="{FF2B5EF4-FFF2-40B4-BE49-F238E27FC236}">
                      <a16:creationId xmlns:a16="http://schemas.microsoft.com/office/drawing/2014/main" id="{6A2C9F26-6941-F43B-B15B-CDBC8F096E14}"/>
                    </a:ext>
                  </a:extLst>
                </p14:cNvPr>
                <p14:cNvContentPartPr/>
                <p14:nvPr/>
              </p14:nvContentPartPr>
              <p14:xfrm>
                <a:off x="10266883" y="5810512"/>
                <a:ext cx="173160" cy="133560"/>
              </p14:xfrm>
            </p:contentPart>
          </mc:Choice>
          <mc:Fallback xmlns="">
            <p:pic>
              <p:nvPicPr>
                <p:cNvPr id="75" name="Ink 74">
                  <a:extLst>
                    <a:ext uri="{FF2B5EF4-FFF2-40B4-BE49-F238E27FC236}">
                      <a16:creationId xmlns:a16="http://schemas.microsoft.com/office/drawing/2014/main" id="{6A2C9F26-6941-F43B-B15B-CDBC8F096E14}"/>
                    </a:ext>
                  </a:extLst>
                </p:cNvPr>
                <p:cNvPicPr/>
                <p:nvPr/>
              </p:nvPicPr>
              <p:blipFill>
                <a:blip r:embed="rId45"/>
                <a:stretch>
                  <a:fillRect/>
                </a:stretch>
              </p:blipFill>
              <p:spPr>
                <a:xfrm>
                  <a:off x="10257883" y="5801872"/>
                  <a:ext cx="1908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 name="Ink 75">
                  <a:extLst>
                    <a:ext uri="{FF2B5EF4-FFF2-40B4-BE49-F238E27FC236}">
                      <a16:creationId xmlns:a16="http://schemas.microsoft.com/office/drawing/2014/main" id="{7F743268-47F9-696F-5A9F-37489BF80BD5}"/>
                    </a:ext>
                  </a:extLst>
                </p14:cNvPr>
                <p14:cNvContentPartPr/>
                <p14:nvPr/>
              </p14:nvContentPartPr>
              <p14:xfrm>
                <a:off x="10465243" y="5823832"/>
                <a:ext cx="144360" cy="136080"/>
              </p14:xfrm>
            </p:contentPart>
          </mc:Choice>
          <mc:Fallback xmlns="">
            <p:pic>
              <p:nvPicPr>
                <p:cNvPr id="76" name="Ink 75">
                  <a:extLst>
                    <a:ext uri="{FF2B5EF4-FFF2-40B4-BE49-F238E27FC236}">
                      <a16:creationId xmlns:a16="http://schemas.microsoft.com/office/drawing/2014/main" id="{7F743268-47F9-696F-5A9F-37489BF80BD5}"/>
                    </a:ext>
                  </a:extLst>
                </p:cNvPr>
                <p:cNvPicPr/>
                <p:nvPr/>
              </p:nvPicPr>
              <p:blipFill>
                <a:blip r:embed="rId47"/>
                <a:stretch>
                  <a:fillRect/>
                </a:stretch>
              </p:blipFill>
              <p:spPr>
                <a:xfrm>
                  <a:off x="10456603" y="5814832"/>
                  <a:ext cx="162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7" name="Ink 76">
                  <a:extLst>
                    <a:ext uri="{FF2B5EF4-FFF2-40B4-BE49-F238E27FC236}">
                      <a16:creationId xmlns:a16="http://schemas.microsoft.com/office/drawing/2014/main" id="{A2516063-4626-C891-FB43-8589A7715104}"/>
                    </a:ext>
                  </a:extLst>
                </p14:cNvPr>
                <p14:cNvContentPartPr/>
                <p14:nvPr/>
              </p14:nvContentPartPr>
              <p14:xfrm>
                <a:off x="10658203" y="5781352"/>
                <a:ext cx="38880" cy="174240"/>
              </p14:xfrm>
            </p:contentPart>
          </mc:Choice>
          <mc:Fallback xmlns="">
            <p:pic>
              <p:nvPicPr>
                <p:cNvPr id="77" name="Ink 76">
                  <a:extLst>
                    <a:ext uri="{FF2B5EF4-FFF2-40B4-BE49-F238E27FC236}">
                      <a16:creationId xmlns:a16="http://schemas.microsoft.com/office/drawing/2014/main" id="{A2516063-4626-C891-FB43-8589A7715104}"/>
                    </a:ext>
                  </a:extLst>
                </p:cNvPr>
                <p:cNvPicPr/>
                <p:nvPr/>
              </p:nvPicPr>
              <p:blipFill>
                <a:blip r:embed="rId49"/>
                <a:stretch>
                  <a:fillRect/>
                </a:stretch>
              </p:blipFill>
              <p:spPr>
                <a:xfrm>
                  <a:off x="10649203" y="5772712"/>
                  <a:ext cx="565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8" name="Ink 77">
                  <a:extLst>
                    <a:ext uri="{FF2B5EF4-FFF2-40B4-BE49-F238E27FC236}">
                      <a16:creationId xmlns:a16="http://schemas.microsoft.com/office/drawing/2014/main" id="{56C116B0-878E-41B4-7A21-06BDF9318D44}"/>
                    </a:ext>
                  </a:extLst>
                </p14:cNvPr>
                <p14:cNvContentPartPr/>
                <p14:nvPr/>
              </p14:nvContentPartPr>
              <p14:xfrm>
                <a:off x="10602043" y="5850832"/>
                <a:ext cx="254160" cy="43920"/>
              </p14:xfrm>
            </p:contentPart>
          </mc:Choice>
          <mc:Fallback xmlns="">
            <p:pic>
              <p:nvPicPr>
                <p:cNvPr id="78" name="Ink 77">
                  <a:extLst>
                    <a:ext uri="{FF2B5EF4-FFF2-40B4-BE49-F238E27FC236}">
                      <a16:creationId xmlns:a16="http://schemas.microsoft.com/office/drawing/2014/main" id="{56C116B0-878E-41B4-7A21-06BDF9318D44}"/>
                    </a:ext>
                  </a:extLst>
                </p:cNvPr>
                <p:cNvPicPr/>
                <p:nvPr/>
              </p:nvPicPr>
              <p:blipFill>
                <a:blip r:embed="rId51"/>
                <a:stretch>
                  <a:fillRect/>
                </a:stretch>
              </p:blipFill>
              <p:spPr>
                <a:xfrm>
                  <a:off x="10593043" y="5842192"/>
                  <a:ext cx="2718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9" name="Ink 78">
                  <a:extLst>
                    <a:ext uri="{FF2B5EF4-FFF2-40B4-BE49-F238E27FC236}">
                      <a16:creationId xmlns:a16="http://schemas.microsoft.com/office/drawing/2014/main" id="{33B6ED3D-72CA-1F1C-5359-E24CC97F8E9F}"/>
                    </a:ext>
                  </a:extLst>
                </p14:cNvPr>
                <p14:cNvContentPartPr/>
                <p14:nvPr/>
              </p14:nvContentPartPr>
              <p14:xfrm>
                <a:off x="10786003" y="5800792"/>
                <a:ext cx="138960" cy="115920"/>
              </p14:xfrm>
            </p:contentPart>
          </mc:Choice>
          <mc:Fallback xmlns="">
            <p:pic>
              <p:nvPicPr>
                <p:cNvPr id="79" name="Ink 78">
                  <a:extLst>
                    <a:ext uri="{FF2B5EF4-FFF2-40B4-BE49-F238E27FC236}">
                      <a16:creationId xmlns:a16="http://schemas.microsoft.com/office/drawing/2014/main" id="{33B6ED3D-72CA-1F1C-5359-E24CC97F8E9F}"/>
                    </a:ext>
                  </a:extLst>
                </p:cNvPr>
                <p:cNvPicPr/>
                <p:nvPr/>
              </p:nvPicPr>
              <p:blipFill>
                <a:blip r:embed="rId53"/>
                <a:stretch>
                  <a:fillRect/>
                </a:stretch>
              </p:blipFill>
              <p:spPr>
                <a:xfrm>
                  <a:off x="10777003" y="5791792"/>
                  <a:ext cx="156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0" name="Ink 79">
                  <a:extLst>
                    <a:ext uri="{FF2B5EF4-FFF2-40B4-BE49-F238E27FC236}">
                      <a16:creationId xmlns:a16="http://schemas.microsoft.com/office/drawing/2014/main" id="{5225E1D1-8C58-3B69-7A6B-FE9DA9BC72D0}"/>
                    </a:ext>
                  </a:extLst>
                </p14:cNvPr>
                <p14:cNvContentPartPr/>
                <p14:nvPr/>
              </p14:nvContentPartPr>
              <p14:xfrm>
                <a:off x="10919563" y="5763712"/>
                <a:ext cx="183960" cy="184680"/>
              </p14:xfrm>
            </p:contentPart>
          </mc:Choice>
          <mc:Fallback xmlns="">
            <p:pic>
              <p:nvPicPr>
                <p:cNvPr id="80" name="Ink 79">
                  <a:extLst>
                    <a:ext uri="{FF2B5EF4-FFF2-40B4-BE49-F238E27FC236}">
                      <a16:creationId xmlns:a16="http://schemas.microsoft.com/office/drawing/2014/main" id="{5225E1D1-8C58-3B69-7A6B-FE9DA9BC72D0}"/>
                    </a:ext>
                  </a:extLst>
                </p:cNvPr>
                <p:cNvPicPr/>
                <p:nvPr/>
              </p:nvPicPr>
              <p:blipFill>
                <a:blip r:embed="rId55"/>
                <a:stretch>
                  <a:fillRect/>
                </a:stretch>
              </p:blipFill>
              <p:spPr>
                <a:xfrm>
                  <a:off x="10910563" y="5754712"/>
                  <a:ext cx="20160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82" name="Ink 81">
                <a:extLst>
                  <a:ext uri="{FF2B5EF4-FFF2-40B4-BE49-F238E27FC236}">
                    <a16:creationId xmlns:a16="http://schemas.microsoft.com/office/drawing/2014/main" id="{727B230B-ED9F-DE7D-9B0B-51CC9F97B0DE}"/>
                  </a:ext>
                </a:extLst>
              </p14:cNvPr>
              <p14:cNvContentPartPr/>
              <p14:nvPr/>
            </p14:nvContentPartPr>
            <p14:xfrm>
              <a:off x="1160323" y="4747072"/>
              <a:ext cx="792720" cy="29160"/>
            </p14:xfrm>
          </p:contentPart>
        </mc:Choice>
        <mc:Fallback xmlns="">
          <p:pic>
            <p:nvPicPr>
              <p:cNvPr id="82" name="Ink 81">
                <a:extLst>
                  <a:ext uri="{FF2B5EF4-FFF2-40B4-BE49-F238E27FC236}">
                    <a16:creationId xmlns:a16="http://schemas.microsoft.com/office/drawing/2014/main" id="{727B230B-ED9F-DE7D-9B0B-51CC9F97B0DE}"/>
                  </a:ext>
                </a:extLst>
              </p:cNvPr>
              <p:cNvPicPr/>
              <p:nvPr/>
            </p:nvPicPr>
            <p:blipFill>
              <a:blip r:embed="rId57"/>
              <a:stretch>
                <a:fillRect/>
              </a:stretch>
            </p:blipFill>
            <p:spPr>
              <a:xfrm>
                <a:off x="1151323" y="4738072"/>
                <a:ext cx="8103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3" name="Ink 82">
                <a:extLst>
                  <a:ext uri="{FF2B5EF4-FFF2-40B4-BE49-F238E27FC236}">
                    <a16:creationId xmlns:a16="http://schemas.microsoft.com/office/drawing/2014/main" id="{9D7F8A41-E175-8519-D386-C28954AD6333}"/>
                  </a:ext>
                </a:extLst>
              </p14:cNvPr>
              <p14:cNvContentPartPr/>
              <p14:nvPr/>
            </p14:nvContentPartPr>
            <p14:xfrm>
              <a:off x="1173283" y="4979272"/>
              <a:ext cx="784080" cy="40680"/>
            </p14:xfrm>
          </p:contentPart>
        </mc:Choice>
        <mc:Fallback xmlns="">
          <p:pic>
            <p:nvPicPr>
              <p:cNvPr id="83" name="Ink 82">
                <a:extLst>
                  <a:ext uri="{FF2B5EF4-FFF2-40B4-BE49-F238E27FC236}">
                    <a16:creationId xmlns:a16="http://schemas.microsoft.com/office/drawing/2014/main" id="{9D7F8A41-E175-8519-D386-C28954AD6333}"/>
                  </a:ext>
                </a:extLst>
              </p:cNvPr>
              <p:cNvPicPr/>
              <p:nvPr/>
            </p:nvPicPr>
            <p:blipFill>
              <a:blip r:embed="rId59"/>
              <a:stretch>
                <a:fillRect/>
              </a:stretch>
            </p:blipFill>
            <p:spPr>
              <a:xfrm>
                <a:off x="1164283" y="4970632"/>
                <a:ext cx="8017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5" name="Ink 84">
                <a:extLst>
                  <a:ext uri="{FF2B5EF4-FFF2-40B4-BE49-F238E27FC236}">
                    <a16:creationId xmlns:a16="http://schemas.microsoft.com/office/drawing/2014/main" id="{2CA7901A-62D5-9851-A70A-1D9880506517}"/>
                  </a:ext>
                </a:extLst>
              </p14:cNvPr>
              <p14:cNvContentPartPr/>
              <p14:nvPr/>
            </p14:nvContentPartPr>
            <p14:xfrm>
              <a:off x="935683" y="4698832"/>
              <a:ext cx="933480" cy="162000"/>
            </p14:xfrm>
          </p:contentPart>
        </mc:Choice>
        <mc:Fallback xmlns="">
          <p:pic>
            <p:nvPicPr>
              <p:cNvPr id="85" name="Ink 84">
                <a:extLst>
                  <a:ext uri="{FF2B5EF4-FFF2-40B4-BE49-F238E27FC236}">
                    <a16:creationId xmlns:a16="http://schemas.microsoft.com/office/drawing/2014/main" id="{2CA7901A-62D5-9851-A70A-1D9880506517}"/>
                  </a:ext>
                </a:extLst>
              </p:cNvPr>
              <p:cNvPicPr/>
              <p:nvPr/>
            </p:nvPicPr>
            <p:blipFill>
              <a:blip r:embed="rId61"/>
              <a:stretch>
                <a:fillRect/>
              </a:stretch>
            </p:blipFill>
            <p:spPr>
              <a:xfrm>
                <a:off x="881683" y="4590832"/>
                <a:ext cx="10411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6" name="Ink 85">
                <a:extLst>
                  <a:ext uri="{FF2B5EF4-FFF2-40B4-BE49-F238E27FC236}">
                    <a16:creationId xmlns:a16="http://schemas.microsoft.com/office/drawing/2014/main" id="{6E06DDD9-94FA-9E83-9ADA-47CA5EFFD8BE}"/>
                  </a:ext>
                </a:extLst>
              </p14:cNvPr>
              <p14:cNvContentPartPr/>
              <p14:nvPr/>
            </p14:nvContentPartPr>
            <p14:xfrm>
              <a:off x="1204603" y="4748512"/>
              <a:ext cx="821160" cy="111600"/>
            </p14:xfrm>
          </p:contentPart>
        </mc:Choice>
        <mc:Fallback xmlns="">
          <p:pic>
            <p:nvPicPr>
              <p:cNvPr id="86" name="Ink 85">
                <a:extLst>
                  <a:ext uri="{FF2B5EF4-FFF2-40B4-BE49-F238E27FC236}">
                    <a16:creationId xmlns:a16="http://schemas.microsoft.com/office/drawing/2014/main" id="{6E06DDD9-94FA-9E83-9ADA-47CA5EFFD8BE}"/>
                  </a:ext>
                </a:extLst>
              </p:cNvPr>
              <p:cNvPicPr/>
              <p:nvPr/>
            </p:nvPicPr>
            <p:blipFill>
              <a:blip r:embed="rId63"/>
              <a:stretch>
                <a:fillRect/>
              </a:stretch>
            </p:blipFill>
            <p:spPr>
              <a:xfrm>
                <a:off x="1150603" y="4640872"/>
                <a:ext cx="92880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87" name="Ink 86">
                <a:extLst>
                  <a:ext uri="{FF2B5EF4-FFF2-40B4-BE49-F238E27FC236}">
                    <a16:creationId xmlns:a16="http://schemas.microsoft.com/office/drawing/2014/main" id="{8007ACA2-322E-ABFD-53D9-167281C21C80}"/>
                  </a:ext>
                </a:extLst>
              </p14:cNvPr>
              <p14:cNvContentPartPr/>
              <p14:nvPr/>
            </p14:nvContentPartPr>
            <p14:xfrm>
              <a:off x="1031083" y="4938592"/>
              <a:ext cx="1002960" cy="124200"/>
            </p14:xfrm>
          </p:contentPart>
        </mc:Choice>
        <mc:Fallback xmlns="">
          <p:pic>
            <p:nvPicPr>
              <p:cNvPr id="87" name="Ink 86">
                <a:extLst>
                  <a:ext uri="{FF2B5EF4-FFF2-40B4-BE49-F238E27FC236}">
                    <a16:creationId xmlns:a16="http://schemas.microsoft.com/office/drawing/2014/main" id="{8007ACA2-322E-ABFD-53D9-167281C21C80}"/>
                  </a:ext>
                </a:extLst>
              </p:cNvPr>
              <p:cNvPicPr/>
              <p:nvPr/>
            </p:nvPicPr>
            <p:blipFill>
              <a:blip r:embed="rId65"/>
              <a:stretch>
                <a:fillRect/>
              </a:stretch>
            </p:blipFill>
            <p:spPr>
              <a:xfrm>
                <a:off x="977443" y="4830952"/>
                <a:ext cx="1110600" cy="339840"/>
              </a:xfrm>
              <a:prstGeom prst="rect">
                <a:avLst/>
              </a:prstGeom>
            </p:spPr>
          </p:pic>
        </mc:Fallback>
      </mc:AlternateContent>
      <p:grpSp>
        <p:nvGrpSpPr>
          <p:cNvPr id="343" name="Group 342">
            <a:extLst>
              <a:ext uri="{FF2B5EF4-FFF2-40B4-BE49-F238E27FC236}">
                <a16:creationId xmlns:a16="http://schemas.microsoft.com/office/drawing/2014/main" id="{5563C35F-F064-ECDE-C208-72E9B49946F9}"/>
              </a:ext>
            </a:extLst>
          </p:cNvPr>
          <p:cNvGrpSpPr/>
          <p:nvPr/>
        </p:nvGrpSpPr>
        <p:grpSpPr>
          <a:xfrm>
            <a:off x="545837" y="6146749"/>
            <a:ext cx="1323326" cy="292742"/>
            <a:chOff x="545837" y="6146749"/>
            <a:chExt cx="1153800" cy="255240"/>
          </a:xfrm>
        </p:grpSpPr>
        <mc:AlternateContent xmlns:mc="http://schemas.openxmlformats.org/markup-compatibility/2006" xmlns:p14="http://schemas.microsoft.com/office/powerpoint/2010/main">
          <mc:Choice Requires="p14">
            <p:contentPart p14:bwMode="auto" r:id="rId66">
              <p14:nvContentPartPr>
                <p14:cNvPr id="334" name="Ink 333">
                  <a:extLst>
                    <a:ext uri="{FF2B5EF4-FFF2-40B4-BE49-F238E27FC236}">
                      <a16:creationId xmlns:a16="http://schemas.microsoft.com/office/drawing/2014/main" id="{D73A9FB9-0252-E702-5CA8-4B7127FFE156}"/>
                    </a:ext>
                  </a:extLst>
                </p14:cNvPr>
                <p14:cNvContentPartPr/>
                <p14:nvPr/>
              </p14:nvContentPartPr>
              <p14:xfrm>
                <a:off x="545837" y="6146749"/>
                <a:ext cx="81000" cy="165960"/>
              </p14:xfrm>
            </p:contentPart>
          </mc:Choice>
          <mc:Fallback xmlns="">
            <p:pic>
              <p:nvPicPr>
                <p:cNvPr id="334" name="Ink 333">
                  <a:extLst>
                    <a:ext uri="{FF2B5EF4-FFF2-40B4-BE49-F238E27FC236}">
                      <a16:creationId xmlns:a16="http://schemas.microsoft.com/office/drawing/2014/main" id="{D73A9FB9-0252-E702-5CA8-4B7127FFE156}"/>
                    </a:ext>
                  </a:extLst>
                </p:cNvPr>
                <p:cNvPicPr/>
                <p:nvPr/>
              </p:nvPicPr>
              <p:blipFill>
                <a:blip r:embed="rId67"/>
                <a:stretch>
                  <a:fillRect/>
                </a:stretch>
              </p:blipFill>
              <p:spPr>
                <a:xfrm>
                  <a:off x="537197" y="6137749"/>
                  <a:ext cx="98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5" name="Ink 334">
                  <a:extLst>
                    <a:ext uri="{FF2B5EF4-FFF2-40B4-BE49-F238E27FC236}">
                      <a16:creationId xmlns:a16="http://schemas.microsoft.com/office/drawing/2014/main" id="{D53F71B2-DB68-0AC3-48FE-873257AAA429}"/>
                    </a:ext>
                  </a:extLst>
                </p14:cNvPr>
                <p14:cNvContentPartPr/>
                <p14:nvPr/>
              </p14:nvContentPartPr>
              <p14:xfrm>
                <a:off x="612797" y="6201109"/>
                <a:ext cx="114480" cy="111960"/>
              </p14:xfrm>
            </p:contentPart>
          </mc:Choice>
          <mc:Fallback xmlns="">
            <p:pic>
              <p:nvPicPr>
                <p:cNvPr id="335" name="Ink 334">
                  <a:extLst>
                    <a:ext uri="{FF2B5EF4-FFF2-40B4-BE49-F238E27FC236}">
                      <a16:creationId xmlns:a16="http://schemas.microsoft.com/office/drawing/2014/main" id="{D53F71B2-DB68-0AC3-48FE-873257AAA429}"/>
                    </a:ext>
                  </a:extLst>
                </p:cNvPr>
                <p:cNvPicPr/>
                <p:nvPr/>
              </p:nvPicPr>
              <p:blipFill>
                <a:blip r:embed="rId69"/>
                <a:stretch>
                  <a:fillRect/>
                </a:stretch>
              </p:blipFill>
              <p:spPr>
                <a:xfrm>
                  <a:off x="603797" y="6192469"/>
                  <a:ext cx="1321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6" name="Ink 335">
                  <a:extLst>
                    <a:ext uri="{FF2B5EF4-FFF2-40B4-BE49-F238E27FC236}">
                      <a16:creationId xmlns:a16="http://schemas.microsoft.com/office/drawing/2014/main" id="{3DBFC7E5-3196-7E88-4C64-C432C77F9D14}"/>
                    </a:ext>
                  </a:extLst>
                </p14:cNvPr>
                <p14:cNvContentPartPr/>
                <p14:nvPr/>
              </p14:nvContentPartPr>
              <p14:xfrm>
                <a:off x="817277" y="6149269"/>
                <a:ext cx="11880" cy="160560"/>
              </p14:xfrm>
            </p:contentPart>
          </mc:Choice>
          <mc:Fallback xmlns="">
            <p:pic>
              <p:nvPicPr>
                <p:cNvPr id="336" name="Ink 335">
                  <a:extLst>
                    <a:ext uri="{FF2B5EF4-FFF2-40B4-BE49-F238E27FC236}">
                      <a16:creationId xmlns:a16="http://schemas.microsoft.com/office/drawing/2014/main" id="{3DBFC7E5-3196-7E88-4C64-C432C77F9D14}"/>
                    </a:ext>
                  </a:extLst>
                </p:cNvPr>
                <p:cNvPicPr/>
                <p:nvPr/>
              </p:nvPicPr>
              <p:blipFill>
                <a:blip r:embed="rId71"/>
                <a:stretch>
                  <a:fillRect/>
                </a:stretch>
              </p:blipFill>
              <p:spPr>
                <a:xfrm>
                  <a:off x="808277" y="6140269"/>
                  <a:ext cx="295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37" name="Ink 336">
                  <a:extLst>
                    <a:ext uri="{FF2B5EF4-FFF2-40B4-BE49-F238E27FC236}">
                      <a16:creationId xmlns:a16="http://schemas.microsoft.com/office/drawing/2014/main" id="{DDC4DA0A-F4F5-9960-3F9A-A232C4A7280D}"/>
                    </a:ext>
                  </a:extLst>
                </p14:cNvPr>
                <p14:cNvContentPartPr/>
                <p14:nvPr/>
              </p14:nvContentPartPr>
              <p14:xfrm>
                <a:off x="868397" y="6231709"/>
                <a:ext cx="104400" cy="103680"/>
              </p14:xfrm>
            </p:contentPart>
          </mc:Choice>
          <mc:Fallback xmlns="">
            <p:pic>
              <p:nvPicPr>
                <p:cNvPr id="337" name="Ink 336">
                  <a:extLst>
                    <a:ext uri="{FF2B5EF4-FFF2-40B4-BE49-F238E27FC236}">
                      <a16:creationId xmlns:a16="http://schemas.microsoft.com/office/drawing/2014/main" id="{DDC4DA0A-F4F5-9960-3F9A-A232C4A7280D}"/>
                    </a:ext>
                  </a:extLst>
                </p:cNvPr>
                <p:cNvPicPr/>
                <p:nvPr/>
              </p:nvPicPr>
              <p:blipFill>
                <a:blip r:embed="rId73"/>
                <a:stretch>
                  <a:fillRect/>
                </a:stretch>
              </p:blipFill>
              <p:spPr>
                <a:xfrm>
                  <a:off x="859397" y="6223069"/>
                  <a:ext cx="12204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8" name="Ink 337">
                  <a:extLst>
                    <a:ext uri="{FF2B5EF4-FFF2-40B4-BE49-F238E27FC236}">
                      <a16:creationId xmlns:a16="http://schemas.microsoft.com/office/drawing/2014/main" id="{DE81BE75-7DC3-F331-13B3-39035E8CCCED}"/>
                    </a:ext>
                  </a:extLst>
                </p14:cNvPr>
                <p14:cNvContentPartPr/>
                <p14:nvPr/>
              </p14:nvContentPartPr>
              <p14:xfrm>
                <a:off x="1068197" y="6258349"/>
                <a:ext cx="66600" cy="101520"/>
              </p14:xfrm>
            </p:contentPart>
          </mc:Choice>
          <mc:Fallback xmlns="">
            <p:pic>
              <p:nvPicPr>
                <p:cNvPr id="338" name="Ink 337">
                  <a:extLst>
                    <a:ext uri="{FF2B5EF4-FFF2-40B4-BE49-F238E27FC236}">
                      <a16:creationId xmlns:a16="http://schemas.microsoft.com/office/drawing/2014/main" id="{DE81BE75-7DC3-F331-13B3-39035E8CCCED}"/>
                    </a:ext>
                  </a:extLst>
                </p:cNvPr>
                <p:cNvPicPr/>
                <p:nvPr/>
              </p:nvPicPr>
              <p:blipFill>
                <a:blip r:embed="rId75"/>
                <a:stretch>
                  <a:fillRect/>
                </a:stretch>
              </p:blipFill>
              <p:spPr>
                <a:xfrm>
                  <a:off x="1059197" y="6249349"/>
                  <a:ext cx="84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39" name="Ink 338">
                  <a:extLst>
                    <a:ext uri="{FF2B5EF4-FFF2-40B4-BE49-F238E27FC236}">
                      <a16:creationId xmlns:a16="http://schemas.microsoft.com/office/drawing/2014/main" id="{9E9278BA-3202-BFEC-63D3-21BA4DA2B7CD}"/>
                    </a:ext>
                  </a:extLst>
                </p14:cNvPr>
                <p14:cNvContentPartPr/>
                <p14:nvPr/>
              </p14:nvContentPartPr>
              <p14:xfrm>
                <a:off x="1286717" y="6193189"/>
                <a:ext cx="13680" cy="149040"/>
              </p14:xfrm>
            </p:contentPart>
          </mc:Choice>
          <mc:Fallback xmlns="">
            <p:pic>
              <p:nvPicPr>
                <p:cNvPr id="339" name="Ink 338">
                  <a:extLst>
                    <a:ext uri="{FF2B5EF4-FFF2-40B4-BE49-F238E27FC236}">
                      <a16:creationId xmlns:a16="http://schemas.microsoft.com/office/drawing/2014/main" id="{9E9278BA-3202-BFEC-63D3-21BA4DA2B7CD}"/>
                    </a:ext>
                  </a:extLst>
                </p:cNvPr>
                <p:cNvPicPr/>
                <p:nvPr/>
              </p:nvPicPr>
              <p:blipFill>
                <a:blip r:embed="rId77"/>
                <a:stretch>
                  <a:fillRect/>
                </a:stretch>
              </p:blipFill>
              <p:spPr>
                <a:xfrm>
                  <a:off x="1278077" y="6184189"/>
                  <a:ext cx="31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40" name="Ink 339">
                  <a:extLst>
                    <a:ext uri="{FF2B5EF4-FFF2-40B4-BE49-F238E27FC236}">
                      <a16:creationId xmlns:a16="http://schemas.microsoft.com/office/drawing/2014/main" id="{3914E4DB-E3A1-0D20-76A1-72C75D0C9E85}"/>
                    </a:ext>
                  </a:extLst>
                </p14:cNvPr>
                <p14:cNvContentPartPr/>
                <p14:nvPr/>
              </p14:nvContentPartPr>
              <p14:xfrm>
                <a:off x="1210037" y="6254389"/>
                <a:ext cx="170280" cy="22680"/>
              </p14:xfrm>
            </p:contentPart>
          </mc:Choice>
          <mc:Fallback xmlns="">
            <p:pic>
              <p:nvPicPr>
                <p:cNvPr id="340" name="Ink 339">
                  <a:extLst>
                    <a:ext uri="{FF2B5EF4-FFF2-40B4-BE49-F238E27FC236}">
                      <a16:creationId xmlns:a16="http://schemas.microsoft.com/office/drawing/2014/main" id="{3914E4DB-E3A1-0D20-76A1-72C75D0C9E85}"/>
                    </a:ext>
                  </a:extLst>
                </p:cNvPr>
                <p:cNvPicPr/>
                <p:nvPr/>
              </p:nvPicPr>
              <p:blipFill>
                <a:blip r:embed="rId79"/>
                <a:stretch>
                  <a:fillRect/>
                </a:stretch>
              </p:blipFill>
              <p:spPr>
                <a:xfrm>
                  <a:off x="1201037" y="6245389"/>
                  <a:ext cx="1879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41" name="Ink 340">
                  <a:extLst>
                    <a:ext uri="{FF2B5EF4-FFF2-40B4-BE49-F238E27FC236}">
                      <a16:creationId xmlns:a16="http://schemas.microsoft.com/office/drawing/2014/main" id="{84D46E5E-17B1-F3D3-2468-D2EB166D5F8D}"/>
                    </a:ext>
                  </a:extLst>
                </p14:cNvPr>
                <p14:cNvContentPartPr/>
                <p14:nvPr/>
              </p14:nvContentPartPr>
              <p14:xfrm>
                <a:off x="1383197" y="6233509"/>
                <a:ext cx="99000" cy="109440"/>
              </p14:xfrm>
            </p:contentPart>
          </mc:Choice>
          <mc:Fallback xmlns="">
            <p:pic>
              <p:nvPicPr>
                <p:cNvPr id="341" name="Ink 340">
                  <a:extLst>
                    <a:ext uri="{FF2B5EF4-FFF2-40B4-BE49-F238E27FC236}">
                      <a16:creationId xmlns:a16="http://schemas.microsoft.com/office/drawing/2014/main" id="{84D46E5E-17B1-F3D3-2468-D2EB166D5F8D}"/>
                    </a:ext>
                  </a:extLst>
                </p:cNvPr>
                <p:cNvPicPr/>
                <p:nvPr/>
              </p:nvPicPr>
              <p:blipFill>
                <a:blip r:embed="rId81"/>
                <a:stretch>
                  <a:fillRect/>
                </a:stretch>
              </p:blipFill>
              <p:spPr>
                <a:xfrm>
                  <a:off x="1374197" y="6224869"/>
                  <a:ext cx="1166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42" name="Ink 341">
                  <a:extLst>
                    <a:ext uri="{FF2B5EF4-FFF2-40B4-BE49-F238E27FC236}">
                      <a16:creationId xmlns:a16="http://schemas.microsoft.com/office/drawing/2014/main" id="{E956AB4F-97A0-9E8A-26EC-A4F25CBE6145}"/>
                    </a:ext>
                  </a:extLst>
                </p14:cNvPr>
                <p14:cNvContentPartPr/>
                <p14:nvPr/>
              </p14:nvContentPartPr>
              <p14:xfrm>
                <a:off x="1557797" y="6170509"/>
                <a:ext cx="141840" cy="231480"/>
              </p14:xfrm>
            </p:contentPart>
          </mc:Choice>
          <mc:Fallback xmlns="">
            <p:pic>
              <p:nvPicPr>
                <p:cNvPr id="342" name="Ink 341">
                  <a:extLst>
                    <a:ext uri="{FF2B5EF4-FFF2-40B4-BE49-F238E27FC236}">
                      <a16:creationId xmlns:a16="http://schemas.microsoft.com/office/drawing/2014/main" id="{E956AB4F-97A0-9E8A-26EC-A4F25CBE6145}"/>
                    </a:ext>
                  </a:extLst>
                </p:cNvPr>
                <p:cNvPicPr/>
                <p:nvPr/>
              </p:nvPicPr>
              <p:blipFill>
                <a:blip r:embed="rId83"/>
                <a:stretch>
                  <a:fillRect/>
                </a:stretch>
              </p:blipFill>
              <p:spPr>
                <a:xfrm>
                  <a:off x="1549157" y="6161869"/>
                  <a:ext cx="159480" cy="249120"/>
                </a:xfrm>
                <a:prstGeom prst="rect">
                  <a:avLst/>
                </a:prstGeom>
              </p:spPr>
            </p:pic>
          </mc:Fallback>
        </mc:AlternateContent>
      </p:grpSp>
      <p:grpSp>
        <p:nvGrpSpPr>
          <p:cNvPr id="350" name="Group 349">
            <a:extLst>
              <a:ext uri="{FF2B5EF4-FFF2-40B4-BE49-F238E27FC236}">
                <a16:creationId xmlns:a16="http://schemas.microsoft.com/office/drawing/2014/main" id="{DC4EC228-F1C4-AA80-573D-49A8C0A39434}"/>
              </a:ext>
            </a:extLst>
          </p:cNvPr>
          <p:cNvGrpSpPr/>
          <p:nvPr/>
        </p:nvGrpSpPr>
        <p:grpSpPr>
          <a:xfrm>
            <a:off x="387436" y="5378869"/>
            <a:ext cx="2274021" cy="701642"/>
            <a:chOff x="387437" y="5378869"/>
            <a:chExt cx="2009160" cy="619920"/>
          </a:xfrm>
        </p:grpSpPr>
        <mc:AlternateContent xmlns:mc="http://schemas.openxmlformats.org/markup-compatibility/2006" xmlns:p14="http://schemas.microsoft.com/office/powerpoint/2010/main">
          <mc:Choice Requires="p14">
            <p:contentPart p14:bwMode="auto" r:id="rId84">
              <p14:nvContentPartPr>
                <p14:cNvPr id="304" name="Ink 303">
                  <a:extLst>
                    <a:ext uri="{FF2B5EF4-FFF2-40B4-BE49-F238E27FC236}">
                      <a16:creationId xmlns:a16="http://schemas.microsoft.com/office/drawing/2014/main" id="{F021FBCB-1518-AF15-B887-11DBE71CBDE3}"/>
                    </a:ext>
                  </a:extLst>
                </p14:cNvPr>
                <p14:cNvContentPartPr/>
                <p14:nvPr/>
              </p14:nvContentPartPr>
              <p14:xfrm>
                <a:off x="387437" y="5378869"/>
                <a:ext cx="225360" cy="147600"/>
              </p14:xfrm>
            </p:contentPart>
          </mc:Choice>
          <mc:Fallback xmlns="">
            <p:pic>
              <p:nvPicPr>
                <p:cNvPr id="304" name="Ink 303">
                  <a:extLst>
                    <a:ext uri="{FF2B5EF4-FFF2-40B4-BE49-F238E27FC236}">
                      <a16:creationId xmlns:a16="http://schemas.microsoft.com/office/drawing/2014/main" id="{F021FBCB-1518-AF15-B887-11DBE71CBDE3}"/>
                    </a:ext>
                  </a:extLst>
                </p:cNvPr>
                <p:cNvPicPr/>
                <p:nvPr/>
              </p:nvPicPr>
              <p:blipFill>
                <a:blip r:embed="rId85"/>
                <a:stretch>
                  <a:fillRect/>
                </a:stretch>
              </p:blipFill>
              <p:spPr>
                <a:xfrm>
                  <a:off x="378797" y="5369869"/>
                  <a:ext cx="2430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05" name="Ink 304">
                  <a:extLst>
                    <a:ext uri="{FF2B5EF4-FFF2-40B4-BE49-F238E27FC236}">
                      <a16:creationId xmlns:a16="http://schemas.microsoft.com/office/drawing/2014/main" id="{681CE1AC-3448-4A59-3B4E-ACF4824B7D78}"/>
                    </a:ext>
                  </a:extLst>
                </p14:cNvPr>
                <p14:cNvContentPartPr/>
                <p14:nvPr/>
              </p14:nvContentPartPr>
              <p14:xfrm>
                <a:off x="643397" y="5419909"/>
                <a:ext cx="86400" cy="120240"/>
              </p14:xfrm>
            </p:contentPart>
          </mc:Choice>
          <mc:Fallback xmlns="">
            <p:pic>
              <p:nvPicPr>
                <p:cNvPr id="305" name="Ink 304">
                  <a:extLst>
                    <a:ext uri="{FF2B5EF4-FFF2-40B4-BE49-F238E27FC236}">
                      <a16:creationId xmlns:a16="http://schemas.microsoft.com/office/drawing/2014/main" id="{681CE1AC-3448-4A59-3B4E-ACF4824B7D78}"/>
                    </a:ext>
                  </a:extLst>
                </p:cNvPr>
                <p:cNvPicPr/>
                <p:nvPr/>
              </p:nvPicPr>
              <p:blipFill>
                <a:blip r:embed="rId87"/>
                <a:stretch>
                  <a:fillRect/>
                </a:stretch>
              </p:blipFill>
              <p:spPr>
                <a:xfrm>
                  <a:off x="634397" y="5411269"/>
                  <a:ext cx="1040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06" name="Ink 305">
                  <a:extLst>
                    <a:ext uri="{FF2B5EF4-FFF2-40B4-BE49-F238E27FC236}">
                      <a16:creationId xmlns:a16="http://schemas.microsoft.com/office/drawing/2014/main" id="{9D72200C-562D-B344-ABE4-4CF130A61C42}"/>
                    </a:ext>
                  </a:extLst>
                </p14:cNvPr>
                <p14:cNvContentPartPr/>
                <p14:nvPr/>
              </p14:nvContentPartPr>
              <p14:xfrm>
                <a:off x="797477" y="5433949"/>
                <a:ext cx="69840" cy="136440"/>
              </p14:xfrm>
            </p:contentPart>
          </mc:Choice>
          <mc:Fallback xmlns="">
            <p:pic>
              <p:nvPicPr>
                <p:cNvPr id="306" name="Ink 305">
                  <a:extLst>
                    <a:ext uri="{FF2B5EF4-FFF2-40B4-BE49-F238E27FC236}">
                      <a16:creationId xmlns:a16="http://schemas.microsoft.com/office/drawing/2014/main" id="{9D72200C-562D-B344-ABE4-4CF130A61C42}"/>
                    </a:ext>
                  </a:extLst>
                </p:cNvPr>
                <p:cNvPicPr/>
                <p:nvPr/>
              </p:nvPicPr>
              <p:blipFill>
                <a:blip r:embed="rId89"/>
                <a:stretch>
                  <a:fillRect/>
                </a:stretch>
              </p:blipFill>
              <p:spPr>
                <a:xfrm>
                  <a:off x="788837" y="5424949"/>
                  <a:ext cx="87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7" name="Ink 306">
                  <a:extLst>
                    <a:ext uri="{FF2B5EF4-FFF2-40B4-BE49-F238E27FC236}">
                      <a16:creationId xmlns:a16="http://schemas.microsoft.com/office/drawing/2014/main" id="{1D578DC9-4633-C97D-5FE2-0740F3237EB4}"/>
                    </a:ext>
                  </a:extLst>
                </p14:cNvPr>
                <p14:cNvContentPartPr/>
                <p14:nvPr/>
              </p14:nvContentPartPr>
              <p14:xfrm>
                <a:off x="898997" y="5402989"/>
                <a:ext cx="46800" cy="198720"/>
              </p14:xfrm>
            </p:contentPart>
          </mc:Choice>
          <mc:Fallback xmlns="">
            <p:pic>
              <p:nvPicPr>
                <p:cNvPr id="307" name="Ink 306">
                  <a:extLst>
                    <a:ext uri="{FF2B5EF4-FFF2-40B4-BE49-F238E27FC236}">
                      <a16:creationId xmlns:a16="http://schemas.microsoft.com/office/drawing/2014/main" id="{1D578DC9-4633-C97D-5FE2-0740F3237EB4}"/>
                    </a:ext>
                  </a:extLst>
                </p:cNvPr>
                <p:cNvPicPr/>
                <p:nvPr/>
              </p:nvPicPr>
              <p:blipFill>
                <a:blip r:embed="rId91"/>
                <a:stretch>
                  <a:fillRect/>
                </a:stretch>
              </p:blipFill>
              <p:spPr>
                <a:xfrm>
                  <a:off x="890357" y="5393989"/>
                  <a:ext cx="64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8" name="Ink 307">
                  <a:extLst>
                    <a:ext uri="{FF2B5EF4-FFF2-40B4-BE49-F238E27FC236}">
                      <a16:creationId xmlns:a16="http://schemas.microsoft.com/office/drawing/2014/main" id="{AC268C0A-5313-17E8-96CC-677A939EBEE0}"/>
                    </a:ext>
                  </a:extLst>
                </p14:cNvPr>
                <p14:cNvContentPartPr/>
                <p14:nvPr/>
              </p14:nvContentPartPr>
              <p14:xfrm>
                <a:off x="898997" y="5517829"/>
                <a:ext cx="154080" cy="5400"/>
              </p14:xfrm>
            </p:contentPart>
          </mc:Choice>
          <mc:Fallback xmlns="">
            <p:pic>
              <p:nvPicPr>
                <p:cNvPr id="308" name="Ink 307">
                  <a:extLst>
                    <a:ext uri="{FF2B5EF4-FFF2-40B4-BE49-F238E27FC236}">
                      <a16:creationId xmlns:a16="http://schemas.microsoft.com/office/drawing/2014/main" id="{AC268C0A-5313-17E8-96CC-677A939EBEE0}"/>
                    </a:ext>
                  </a:extLst>
                </p:cNvPr>
                <p:cNvPicPr/>
                <p:nvPr/>
              </p:nvPicPr>
              <p:blipFill>
                <a:blip r:embed="rId93"/>
                <a:stretch>
                  <a:fillRect/>
                </a:stretch>
              </p:blipFill>
              <p:spPr>
                <a:xfrm>
                  <a:off x="890357" y="5508829"/>
                  <a:ext cx="1717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9" name="Ink 308">
                  <a:extLst>
                    <a:ext uri="{FF2B5EF4-FFF2-40B4-BE49-F238E27FC236}">
                      <a16:creationId xmlns:a16="http://schemas.microsoft.com/office/drawing/2014/main" id="{16AC32A2-FCBD-D472-9893-15B1109A44AB}"/>
                    </a:ext>
                  </a:extLst>
                </p14:cNvPr>
                <p14:cNvContentPartPr/>
                <p14:nvPr/>
              </p14:nvContentPartPr>
              <p14:xfrm>
                <a:off x="1204997" y="5474269"/>
                <a:ext cx="11880" cy="87840"/>
              </p14:xfrm>
            </p:contentPart>
          </mc:Choice>
          <mc:Fallback xmlns="">
            <p:pic>
              <p:nvPicPr>
                <p:cNvPr id="309" name="Ink 308">
                  <a:extLst>
                    <a:ext uri="{FF2B5EF4-FFF2-40B4-BE49-F238E27FC236}">
                      <a16:creationId xmlns:a16="http://schemas.microsoft.com/office/drawing/2014/main" id="{16AC32A2-FCBD-D472-9893-15B1109A44AB}"/>
                    </a:ext>
                  </a:extLst>
                </p:cNvPr>
                <p:cNvPicPr/>
                <p:nvPr/>
              </p:nvPicPr>
              <p:blipFill>
                <a:blip r:embed="rId95"/>
                <a:stretch>
                  <a:fillRect/>
                </a:stretch>
              </p:blipFill>
              <p:spPr>
                <a:xfrm>
                  <a:off x="1196357" y="5465629"/>
                  <a:ext cx="29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10" name="Ink 309">
                  <a:extLst>
                    <a:ext uri="{FF2B5EF4-FFF2-40B4-BE49-F238E27FC236}">
                      <a16:creationId xmlns:a16="http://schemas.microsoft.com/office/drawing/2014/main" id="{2950C96C-A1CC-E928-2EC2-3294D29FE892}"/>
                    </a:ext>
                  </a:extLst>
                </p14:cNvPr>
                <p14:cNvContentPartPr/>
                <p14:nvPr/>
              </p14:nvContentPartPr>
              <p14:xfrm>
                <a:off x="1194917" y="5388949"/>
                <a:ext cx="4320" cy="6840"/>
              </p14:xfrm>
            </p:contentPart>
          </mc:Choice>
          <mc:Fallback xmlns="">
            <p:pic>
              <p:nvPicPr>
                <p:cNvPr id="310" name="Ink 309">
                  <a:extLst>
                    <a:ext uri="{FF2B5EF4-FFF2-40B4-BE49-F238E27FC236}">
                      <a16:creationId xmlns:a16="http://schemas.microsoft.com/office/drawing/2014/main" id="{2950C96C-A1CC-E928-2EC2-3294D29FE892}"/>
                    </a:ext>
                  </a:extLst>
                </p:cNvPr>
                <p:cNvPicPr/>
                <p:nvPr/>
              </p:nvPicPr>
              <p:blipFill>
                <a:blip r:embed="rId97"/>
                <a:stretch>
                  <a:fillRect/>
                </a:stretch>
              </p:blipFill>
              <p:spPr>
                <a:xfrm>
                  <a:off x="1185917" y="5379949"/>
                  <a:ext cx="21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11" name="Ink 310">
                  <a:extLst>
                    <a:ext uri="{FF2B5EF4-FFF2-40B4-BE49-F238E27FC236}">
                      <a16:creationId xmlns:a16="http://schemas.microsoft.com/office/drawing/2014/main" id="{D2A1BD0C-070E-7122-F54F-10DD2AD3BE59}"/>
                    </a:ext>
                  </a:extLst>
                </p14:cNvPr>
                <p14:cNvContentPartPr/>
                <p14:nvPr/>
              </p14:nvContentPartPr>
              <p14:xfrm>
                <a:off x="1259357" y="5466709"/>
                <a:ext cx="182880" cy="105480"/>
              </p14:xfrm>
            </p:contentPart>
          </mc:Choice>
          <mc:Fallback xmlns="">
            <p:pic>
              <p:nvPicPr>
                <p:cNvPr id="311" name="Ink 310">
                  <a:extLst>
                    <a:ext uri="{FF2B5EF4-FFF2-40B4-BE49-F238E27FC236}">
                      <a16:creationId xmlns:a16="http://schemas.microsoft.com/office/drawing/2014/main" id="{D2A1BD0C-070E-7122-F54F-10DD2AD3BE59}"/>
                    </a:ext>
                  </a:extLst>
                </p:cNvPr>
                <p:cNvPicPr/>
                <p:nvPr/>
              </p:nvPicPr>
              <p:blipFill>
                <a:blip r:embed="rId99"/>
                <a:stretch>
                  <a:fillRect/>
                </a:stretch>
              </p:blipFill>
              <p:spPr>
                <a:xfrm>
                  <a:off x="1250357" y="5458069"/>
                  <a:ext cx="2005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12" name="Ink 311">
                  <a:extLst>
                    <a:ext uri="{FF2B5EF4-FFF2-40B4-BE49-F238E27FC236}">
                      <a16:creationId xmlns:a16="http://schemas.microsoft.com/office/drawing/2014/main" id="{AAC0EEE9-BB9B-9A21-238D-7DD4479D1620}"/>
                    </a:ext>
                  </a:extLst>
                </p14:cNvPr>
                <p14:cNvContentPartPr/>
                <p14:nvPr/>
              </p14:nvContentPartPr>
              <p14:xfrm>
                <a:off x="1472477" y="5490469"/>
                <a:ext cx="20880" cy="196200"/>
              </p14:xfrm>
            </p:contentPart>
          </mc:Choice>
          <mc:Fallback xmlns="">
            <p:pic>
              <p:nvPicPr>
                <p:cNvPr id="312" name="Ink 311">
                  <a:extLst>
                    <a:ext uri="{FF2B5EF4-FFF2-40B4-BE49-F238E27FC236}">
                      <a16:creationId xmlns:a16="http://schemas.microsoft.com/office/drawing/2014/main" id="{AAC0EEE9-BB9B-9A21-238D-7DD4479D1620}"/>
                    </a:ext>
                  </a:extLst>
                </p:cNvPr>
                <p:cNvPicPr/>
                <p:nvPr/>
              </p:nvPicPr>
              <p:blipFill>
                <a:blip r:embed="rId101"/>
                <a:stretch>
                  <a:fillRect/>
                </a:stretch>
              </p:blipFill>
              <p:spPr>
                <a:xfrm>
                  <a:off x="1463477" y="5481469"/>
                  <a:ext cx="38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3" name="Ink 312">
                  <a:extLst>
                    <a:ext uri="{FF2B5EF4-FFF2-40B4-BE49-F238E27FC236}">
                      <a16:creationId xmlns:a16="http://schemas.microsoft.com/office/drawing/2014/main" id="{4181C0C5-37DD-87F9-2911-E87B2359D556}"/>
                    </a:ext>
                  </a:extLst>
                </p14:cNvPr>
                <p14:cNvContentPartPr/>
                <p14:nvPr/>
              </p14:nvContentPartPr>
              <p14:xfrm>
                <a:off x="1462037" y="5491909"/>
                <a:ext cx="101160" cy="63000"/>
              </p14:xfrm>
            </p:contentPart>
          </mc:Choice>
          <mc:Fallback xmlns="">
            <p:pic>
              <p:nvPicPr>
                <p:cNvPr id="313" name="Ink 312">
                  <a:extLst>
                    <a:ext uri="{FF2B5EF4-FFF2-40B4-BE49-F238E27FC236}">
                      <a16:creationId xmlns:a16="http://schemas.microsoft.com/office/drawing/2014/main" id="{4181C0C5-37DD-87F9-2911-E87B2359D556}"/>
                    </a:ext>
                  </a:extLst>
                </p:cNvPr>
                <p:cNvPicPr/>
                <p:nvPr/>
              </p:nvPicPr>
              <p:blipFill>
                <a:blip r:embed="rId103"/>
                <a:stretch>
                  <a:fillRect/>
                </a:stretch>
              </p:blipFill>
              <p:spPr>
                <a:xfrm>
                  <a:off x="1453397" y="5482909"/>
                  <a:ext cx="118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14" name="Ink 313">
                  <a:extLst>
                    <a:ext uri="{FF2B5EF4-FFF2-40B4-BE49-F238E27FC236}">
                      <a16:creationId xmlns:a16="http://schemas.microsoft.com/office/drawing/2014/main" id="{63AD1E5F-8095-0FA6-E268-FAE0C30CD2CC}"/>
                    </a:ext>
                  </a:extLst>
                </p14:cNvPr>
                <p14:cNvContentPartPr/>
                <p14:nvPr/>
              </p14:nvContentPartPr>
              <p14:xfrm>
                <a:off x="1594157" y="5506309"/>
                <a:ext cx="78840" cy="100080"/>
              </p14:xfrm>
            </p:contentPart>
          </mc:Choice>
          <mc:Fallback xmlns="">
            <p:pic>
              <p:nvPicPr>
                <p:cNvPr id="314" name="Ink 313">
                  <a:extLst>
                    <a:ext uri="{FF2B5EF4-FFF2-40B4-BE49-F238E27FC236}">
                      <a16:creationId xmlns:a16="http://schemas.microsoft.com/office/drawing/2014/main" id="{63AD1E5F-8095-0FA6-E268-FAE0C30CD2CC}"/>
                    </a:ext>
                  </a:extLst>
                </p:cNvPr>
                <p:cNvPicPr/>
                <p:nvPr/>
              </p:nvPicPr>
              <p:blipFill>
                <a:blip r:embed="rId105"/>
                <a:stretch>
                  <a:fillRect/>
                </a:stretch>
              </p:blipFill>
              <p:spPr>
                <a:xfrm>
                  <a:off x="1585157" y="5497309"/>
                  <a:ext cx="964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15" name="Ink 314">
                  <a:extLst>
                    <a:ext uri="{FF2B5EF4-FFF2-40B4-BE49-F238E27FC236}">
                      <a16:creationId xmlns:a16="http://schemas.microsoft.com/office/drawing/2014/main" id="{36AF4ECE-CA5A-5867-A5DD-11AC2A86BD55}"/>
                    </a:ext>
                  </a:extLst>
                </p14:cNvPr>
                <p14:cNvContentPartPr/>
                <p14:nvPr/>
              </p14:nvContentPartPr>
              <p14:xfrm>
                <a:off x="1676957" y="5495509"/>
                <a:ext cx="101160" cy="136080"/>
              </p14:xfrm>
            </p:contentPart>
          </mc:Choice>
          <mc:Fallback xmlns="">
            <p:pic>
              <p:nvPicPr>
                <p:cNvPr id="315" name="Ink 314">
                  <a:extLst>
                    <a:ext uri="{FF2B5EF4-FFF2-40B4-BE49-F238E27FC236}">
                      <a16:creationId xmlns:a16="http://schemas.microsoft.com/office/drawing/2014/main" id="{36AF4ECE-CA5A-5867-A5DD-11AC2A86BD55}"/>
                    </a:ext>
                  </a:extLst>
                </p:cNvPr>
                <p:cNvPicPr/>
                <p:nvPr/>
              </p:nvPicPr>
              <p:blipFill>
                <a:blip r:embed="rId107"/>
                <a:stretch>
                  <a:fillRect/>
                </a:stretch>
              </p:blipFill>
              <p:spPr>
                <a:xfrm>
                  <a:off x="1667957" y="5486869"/>
                  <a:ext cx="118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16" name="Ink 315">
                  <a:extLst>
                    <a:ext uri="{FF2B5EF4-FFF2-40B4-BE49-F238E27FC236}">
                      <a16:creationId xmlns:a16="http://schemas.microsoft.com/office/drawing/2014/main" id="{C2F9570D-023D-5236-F7CC-185C6C44C63A}"/>
                    </a:ext>
                  </a:extLst>
                </p14:cNvPr>
                <p14:cNvContentPartPr/>
                <p14:nvPr/>
              </p14:nvContentPartPr>
              <p14:xfrm>
                <a:off x="1839677" y="5451589"/>
                <a:ext cx="53280" cy="160560"/>
              </p14:xfrm>
            </p:contentPart>
          </mc:Choice>
          <mc:Fallback xmlns="">
            <p:pic>
              <p:nvPicPr>
                <p:cNvPr id="316" name="Ink 315">
                  <a:extLst>
                    <a:ext uri="{FF2B5EF4-FFF2-40B4-BE49-F238E27FC236}">
                      <a16:creationId xmlns:a16="http://schemas.microsoft.com/office/drawing/2014/main" id="{C2F9570D-023D-5236-F7CC-185C6C44C63A}"/>
                    </a:ext>
                  </a:extLst>
                </p:cNvPr>
                <p:cNvPicPr/>
                <p:nvPr/>
              </p:nvPicPr>
              <p:blipFill>
                <a:blip r:embed="rId109"/>
                <a:stretch>
                  <a:fillRect/>
                </a:stretch>
              </p:blipFill>
              <p:spPr>
                <a:xfrm>
                  <a:off x="1830677" y="5442589"/>
                  <a:ext cx="70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7" name="Ink 316">
                  <a:extLst>
                    <a:ext uri="{FF2B5EF4-FFF2-40B4-BE49-F238E27FC236}">
                      <a16:creationId xmlns:a16="http://schemas.microsoft.com/office/drawing/2014/main" id="{DBCC7C0E-08CD-73B4-1347-4580DE54343B}"/>
                    </a:ext>
                  </a:extLst>
                </p14:cNvPr>
                <p14:cNvContentPartPr/>
                <p14:nvPr/>
              </p14:nvContentPartPr>
              <p14:xfrm>
                <a:off x="1790717" y="5524669"/>
                <a:ext cx="168120" cy="11160"/>
              </p14:xfrm>
            </p:contentPart>
          </mc:Choice>
          <mc:Fallback xmlns="">
            <p:pic>
              <p:nvPicPr>
                <p:cNvPr id="317" name="Ink 316">
                  <a:extLst>
                    <a:ext uri="{FF2B5EF4-FFF2-40B4-BE49-F238E27FC236}">
                      <a16:creationId xmlns:a16="http://schemas.microsoft.com/office/drawing/2014/main" id="{DBCC7C0E-08CD-73B4-1347-4580DE54343B}"/>
                    </a:ext>
                  </a:extLst>
                </p:cNvPr>
                <p:cNvPicPr/>
                <p:nvPr/>
              </p:nvPicPr>
              <p:blipFill>
                <a:blip r:embed="rId111"/>
                <a:stretch>
                  <a:fillRect/>
                </a:stretch>
              </p:blipFill>
              <p:spPr>
                <a:xfrm>
                  <a:off x="1781717" y="5516029"/>
                  <a:ext cx="185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18" name="Ink 317">
                  <a:extLst>
                    <a:ext uri="{FF2B5EF4-FFF2-40B4-BE49-F238E27FC236}">
                      <a16:creationId xmlns:a16="http://schemas.microsoft.com/office/drawing/2014/main" id="{4D079C0E-C5DA-3188-DA6B-2CF7686D8A77}"/>
                    </a:ext>
                  </a:extLst>
                </p14:cNvPr>
                <p14:cNvContentPartPr/>
                <p14:nvPr/>
              </p14:nvContentPartPr>
              <p14:xfrm>
                <a:off x="1921397" y="5511709"/>
                <a:ext cx="78480" cy="75240"/>
              </p14:xfrm>
            </p:contentPart>
          </mc:Choice>
          <mc:Fallback xmlns="">
            <p:pic>
              <p:nvPicPr>
                <p:cNvPr id="318" name="Ink 317">
                  <a:extLst>
                    <a:ext uri="{FF2B5EF4-FFF2-40B4-BE49-F238E27FC236}">
                      <a16:creationId xmlns:a16="http://schemas.microsoft.com/office/drawing/2014/main" id="{4D079C0E-C5DA-3188-DA6B-2CF7686D8A77}"/>
                    </a:ext>
                  </a:extLst>
                </p:cNvPr>
                <p:cNvPicPr/>
                <p:nvPr/>
              </p:nvPicPr>
              <p:blipFill>
                <a:blip r:embed="rId113"/>
                <a:stretch>
                  <a:fillRect/>
                </a:stretch>
              </p:blipFill>
              <p:spPr>
                <a:xfrm>
                  <a:off x="1912757" y="5502709"/>
                  <a:ext cx="961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9" name="Ink 318">
                  <a:extLst>
                    <a:ext uri="{FF2B5EF4-FFF2-40B4-BE49-F238E27FC236}">
                      <a16:creationId xmlns:a16="http://schemas.microsoft.com/office/drawing/2014/main" id="{A4747817-E092-A86A-74D6-ABC1F2EFFD57}"/>
                    </a:ext>
                  </a:extLst>
                </p14:cNvPr>
                <p14:cNvContentPartPr/>
                <p14:nvPr/>
              </p14:nvContentPartPr>
              <p14:xfrm>
                <a:off x="2023997" y="5475349"/>
                <a:ext cx="208440" cy="159120"/>
              </p14:xfrm>
            </p:contentPart>
          </mc:Choice>
          <mc:Fallback xmlns="">
            <p:pic>
              <p:nvPicPr>
                <p:cNvPr id="319" name="Ink 318">
                  <a:extLst>
                    <a:ext uri="{FF2B5EF4-FFF2-40B4-BE49-F238E27FC236}">
                      <a16:creationId xmlns:a16="http://schemas.microsoft.com/office/drawing/2014/main" id="{A4747817-E092-A86A-74D6-ABC1F2EFFD57}"/>
                    </a:ext>
                  </a:extLst>
                </p:cNvPr>
                <p:cNvPicPr/>
                <p:nvPr/>
              </p:nvPicPr>
              <p:blipFill>
                <a:blip r:embed="rId115"/>
                <a:stretch>
                  <a:fillRect/>
                </a:stretch>
              </p:blipFill>
              <p:spPr>
                <a:xfrm>
                  <a:off x="2014997" y="5466349"/>
                  <a:ext cx="226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0" name="Ink 319">
                  <a:extLst>
                    <a:ext uri="{FF2B5EF4-FFF2-40B4-BE49-F238E27FC236}">
                      <a16:creationId xmlns:a16="http://schemas.microsoft.com/office/drawing/2014/main" id="{1BF03A5E-5787-33F2-E433-D47E3453339E}"/>
                    </a:ext>
                  </a:extLst>
                </p14:cNvPr>
                <p14:cNvContentPartPr/>
                <p14:nvPr/>
              </p14:nvContentPartPr>
              <p14:xfrm>
                <a:off x="2196797" y="5525389"/>
                <a:ext cx="199800" cy="82800"/>
              </p14:xfrm>
            </p:contentPart>
          </mc:Choice>
          <mc:Fallback xmlns="">
            <p:pic>
              <p:nvPicPr>
                <p:cNvPr id="320" name="Ink 319">
                  <a:extLst>
                    <a:ext uri="{FF2B5EF4-FFF2-40B4-BE49-F238E27FC236}">
                      <a16:creationId xmlns:a16="http://schemas.microsoft.com/office/drawing/2014/main" id="{1BF03A5E-5787-33F2-E433-D47E3453339E}"/>
                    </a:ext>
                  </a:extLst>
                </p:cNvPr>
                <p:cNvPicPr/>
                <p:nvPr/>
              </p:nvPicPr>
              <p:blipFill>
                <a:blip r:embed="rId117"/>
                <a:stretch>
                  <a:fillRect/>
                </a:stretch>
              </p:blipFill>
              <p:spPr>
                <a:xfrm>
                  <a:off x="2187797" y="5516749"/>
                  <a:ext cx="2174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2" name="Ink 321">
                  <a:extLst>
                    <a:ext uri="{FF2B5EF4-FFF2-40B4-BE49-F238E27FC236}">
                      <a16:creationId xmlns:a16="http://schemas.microsoft.com/office/drawing/2014/main" id="{D4DED0FF-E971-DBC6-4BBB-DD7E90211292}"/>
                    </a:ext>
                  </a:extLst>
                </p14:cNvPr>
                <p14:cNvContentPartPr/>
                <p14:nvPr/>
              </p14:nvContentPartPr>
              <p14:xfrm>
                <a:off x="411197" y="5741389"/>
                <a:ext cx="125640" cy="154800"/>
              </p14:xfrm>
            </p:contentPart>
          </mc:Choice>
          <mc:Fallback xmlns="">
            <p:pic>
              <p:nvPicPr>
                <p:cNvPr id="322" name="Ink 321">
                  <a:extLst>
                    <a:ext uri="{FF2B5EF4-FFF2-40B4-BE49-F238E27FC236}">
                      <a16:creationId xmlns:a16="http://schemas.microsoft.com/office/drawing/2014/main" id="{D4DED0FF-E971-DBC6-4BBB-DD7E90211292}"/>
                    </a:ext>
                  </a:extLst>
                </p:cNvPr>
                <p:cNvPicPr/>
                <p:nvPr/>
              </p:nvPicPr>
              <p:blipFill>
                <a:blip r:embed="rId119"/>
                <a:stretch>
                  <a:fillRect/>
                </a:stretch>
              </p:blipFill>
              <p:spPr>
                <a:xfrm>
                  <a:off x="402197" y="5732389"/>
                  <a:ext cx="1432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3" name="Ink 322">
                  <a:extLst>
                    <a:ext uri="{FF2B5EF4-FFF2-40B4-BE49-F238E27FC236}">
                      <a16:creationId xmlns:a16="http://schemas.microsoft.com/office/drawing/2014/main" id="{2B4E0461-42F8-E143-52AD-0E8BC981E3D8}"/>
                    </a:ext>
                  </a:extLst>
                </p14:cNvPr>
                <p14:cNvContentPartPr/>
                <p14:nvPr/>
              </p14:nvContentPartPr>
              <p14:xfrm>
                <a:off x="489677" y="5775589"/>
                <a:ext cx="152280" cy="120240"/>
              </p14:xfrm>
            </p:contentPart>
          </mc:Choice>
          <mc:Fallback xmlns="">
            <p:pic>
              <p:nvPicPr>
                <p:cNvPr id="323" name="Ink 322">
                  <a:extLst>
                    <a:ext uri="{FF2B5EF4-FFF2-40B4-BE49-F238E27FC236}">
                      <a16:creationId xmlns:a16="http://schemas.microsoft.com/office/drawing/2014/main" id="{2B4E0461-42F8-E143-52AD-0E8BC981E3D8}"/>
                    </a:ext>
                  </a:extLst>
                </p:cNvPr>
                <p:cNvPicPr/>
                <p:nvPr/>
              </p:nvPicPr>
              <p:blipFill>
                <a:blip r:embed="rId121"/>
                <a:stretch>
                  <a:fillRect/>
                </a:stretch>
              </p:blipFill>
              <p:spPr>
                <a:xfrm>
                  <a:off x="480677" y="5766589"/>
                  <a:ext cx="169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24" name="Ink 323">
                  <a:extLst>
                    <a:ext uri="{FF2B5EF4-FFF2-40B4-BE49-F238E27FC236}">
                      <a16:creationId xmlns:a16="http://schemas.microsoft.com/office/drawing/2014/main" id="{0A0808F3-0911-DB09-5FF8-EAAB035A920A}"/>
                    </a:ext>
                  </a:extLst>
                </p14:cNvPr>
                <p14:cNvContentPartPr/>
                <p14:nvPr/>
              </p14:nvContentPartPr>
              <p14:xfrm>
                <a:off x="659237" y="5813029"/>
                <a:ext cx="135720" cy="111960"/>
              </p14:xfrm>
            </p:contentPart>
          </mc:Choice>
          <mc:Fallback xmlns="">
            <p:pic>
              <p:nvPicPr>
                <p:cNvPr id="324" name="Ink 323">
                  <a:extLst>
                    <a:ext uri="{FF2B5EF4-FFF2-40B4-BE49-F238E27FC236}">
                      <a16:creationId xmlns:a16="http://schemas.microsoft.com/office/drawing/2014/main" id="{0A0808F3-0911-DB09-5FF8-EAAB035A920A}"/>
                    </a:ext>
                  </a:extLst>
                </p:cNvPr>
                <p:cNvPicPr/>
                <p:nvPr/>
              </p:nvPicPr>
              <p:blipFill>
                <a:blip r:embed="rId123"/>
                <a:stretch>
                  <a:fillRect/>
                </a:stretch>
              </p:blipFill>
              <p:spPr>
                <a:xfrm>
                  <a:off x="650237" y="5804029"/>
                  <a:ext cx="153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25" name="Ink 324">
                  <a:extLst>
                    <a:ext uri="{FF2B5EF4-FFF2-40B4-BE49-F238E27FC236}">
                      <a16:creationId xmlns:a16="http://schemas.microsoft.com/office/drawing/2014/main" id="{6A37F1C9-F132-5113-C0F0-B9C9C3F93F80}"/>
                    </a:ext>
                  </a:extLst>
                </p14:cNvPr>
                <p14:cNvContentPartPr/>
                <p14:nvPr/>
              </p14:nvContentPartPr>
              <p14:xfrm>
                <a:off x="889277" y="5773429"/>
                <a:ext cx="9360" cy="140760"/>
              </p14:xfrm>
            </p:contentPart>
          </mc:Choice>
          <mc:Fallback xmlns="">
            <p:pic>
              <p:nvPicPr>
                <p:cNvPr id="325" name="Ink 324">
                  <a:extLst>
                    <a:ext uri="{FF2B5EF4-FFF2-40B4-BE49-F238E27FC236}">
                      <a16:creationId xmlns:a16="http://schemas.microsoft.com/office/drawing/2014/main" id="{6A37F1C9-F132-5113-C0F0-B9C9C3F93F80}"/>
                    </a:ext>
                  </a:extLst>
                </p:cNvPr>
                <p:cNvPicPr/>
                <p:nvPr/>
              </p:nvPicPr>
              <p:blipFill>
                <a:blip r:embed="rId125"/>
                <a:stretch>
                  <a:fillRect/>
                </a:stretch>
              </p:blipFill>
              <p:spPr>
                <a:xfrm>
                  <a:off x="880637" y="5764429"/>
                  <a:ext cx="27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26" name="Ink 325">
                  <a:extLst>
                    <a:ext uri="{FF2B5EF4-FFF2-40B4-BE49-F238E27FC236}">
                      <a16:creationId xmlns:a16="http://schemas.microsoft.com/office/drawing/2014/main" id="{5A324672-406A-50DF-9533-16C3FDFA5E51}"/>
                    </a:ext>
                  </a:extLst>
                </p14:cNvPr>
                <p14:cNvContentPartPr/>
                <p14:nvPr/>
              </p14:nvContentPartPr>
              <p14:xfrm>
                <a:off x="819437" y="5823829"/>
                <a:ext cx="213120" cy="109440"/>
              </p14:xfrm>
            </p:contentPart>
          </mc:Choice>
          <mc:Fallback xmlns="">
            <p:pic>
              <p:nvPicPr>
                <p:cNvPr id="326" name="Ink 325">
                  <a:extLst>
                    <a:ext uri="{FF2B5EF4-FFF2-40B4-BE49-F238E27FC236}">
                      <a16:creationId xmlns:a16="http://schemas.microsoft.com/office/drawing/2014/main" id="{5A324672-406A-50DF-9533-16C3FDFA5E51}"/>
                    </a:ext>
                  </a:extLst>
                </p:cNvPr>
                <p:cNvPicPr/>
                <p:nvPr/>
              </p:nvPicPr>
              <p:blipFill>
                <a:blip r:embed="rId127"/>
                <a:stretch>
                  <a:fillRect/>
                </a:stretch>
              </p:blipFill>
              <p:spPr>
                <a:xfrm>
                  <a:off x="810797" y="5814829"/>
                  <a:ext cx="230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27" name="Ink 326">
                  <a:extLst>
                    <a:ext uri="{FF2B5EF4-FFF2-40B4-BE49-F238E27FC236}">
                      <a16:creationId xmlns:a16="http://schemas.microsoft.com/office/drawing/2014/main" id="{6CA17CE5-006F-895B-0F0D-95A921510F62}"/>
                    </a:ext>
                  </a:extLst>
                </p14:cNvPr>
                <p14:cNvContentPartPr/>
                <p14:nvPr/>
              </p14:nvContentPartPr>
              <p14:xfrm>
                <a:off x="1076477" y="5844349"/>
                <a:ext cx="126360" cy="120960"/>
              </p14:xfrm>
            </p:contentPart>
          </mc:Choice>
          <mc:Fallback xmlns="">
            <p:pic>
              <p:nvPicPr>
                <p:cNvPr id="327" name="Ink 326">
                  <a:extLst>
                    <a:ext uri="{FF2B5EF4-FFF2-40B4-BE49-F238E27FC236}">
                      <a16:creationId xmlns:a16="http://schemas.microsoft.com/office/drawing/2014/main" id="{6CA17CE5-006F-895B-0F0D-95A921510F62}"/>
                    </a:ext>
                  </a:extLst>
                </p:cNvPr>
                <p:cNvPicPr/>
                <p:nvPr/>
              </p:nvPicPr>
              <p:blipFill>
                <a:blip r:embed="rId129"/>
                <a:stretch>
                  <a:fillRect/>
                </a:stretch>
              </p:blipFill>
              <p:spPr>
                <a:xfrm>
                  <a:off x="1067477" y="5835349"/>
                  <a:ext cx="1440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28" name="Ink 327">
                  <a:extLst>
                    <a:ext uri="{FF2B5EF4-FFF2-40B4-BE49-F238E27FC236}">
                      <a16:creationId xmlns:a16="http://schemas.microsoft.com/office/drawing/2014/main" id="{A91105C3-AD59-DFB8-9802-C759AEB1CFC8}"/>
                    </a:ext>
                  </a:extLst>
                </p14:cNvPr>
                <p14:cNvContentPartPr/>
                <p14:nvPr/>
              </p14:nvContentPartPr>
              <p14:xfrm>
                <a:off x="1301837" y="5852629"/>
                <a:ext cx="79560" cy="120600"/>
              </p14:xfrm>
            </p:contentPart>
          </mc:Choice>
          <mc:Fallback xmlns="">
            <p:pic>
              <p:nvPicPr>
                <p:cNvPr id="328" name="Ink 327">
                  <a:extLst>
                    <a:ext uri="{FF2B5EF4-FFF2-40B4-BE49-F238E27FC236}">
                      <a16:creationId xmlns:a16="http://schemas.microsoft.com/office/drawing/2014/main" id="{A91105C3-AD59-DFB8-9802-C759AEB1CFC8}"/>
                    </a:ext>
                  </a:extLst>
                </p:cNvPr>
                <p:cNvPicPr/>
                <p:nvPr/>
              </p:nvPicPr>
              <p:blipFill>
                <a:blip r:embed="rId131"/>
                <a:stretch>
                  <a:fillRect/>
                </a:stretch>
              </p:blipFill>
              <p:spPr>
                <a:xfrm>
                  <a:off x="1293197" y="5843629"/>
                  <a:ext cx="97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29" name="Ink 328">
                  <a:extLst>
                    <a:ext uri="{FF2B5EF4-FFF2-40B4-BE49-F238E27FC236}">
                      <a16:creationId xmlns:a16="http://schemas.microsoft.com/office/drawing/2014/main" id="{78F79725-74AB-577D-A7C5-F819F5C263F8}"/>
                    </a:ext>
                  </a:extLst>
                </p14:cNvPr>
                <p14:cNvContentPartPr/>
                <p14:nvPr/>
              </p14:nvContentPartPr>
              <p14:xfrm>
                <a:off x="1399037" y="5856949"/>
                <a:ext cx="68040" cy="114120"/>
              </p14:xfrm>
            </p:contentPart>
          </mc:Choice>
          <mc:Fallback xmlns="">
            <p:pic>
              <p:nvPicPr>
                <p:cNvPr id="329" name="Ink 328">
                  <a:extLst>
                    <a:ext uri="{FF2B5EF4-FFF2-40B4-BE49-F238E27FC236}">
                      <a16:creationId xmlns:a16="http://schemas.microsoft.com/office/drawing/2014/main" id="{78F79725-74AB-577D-A7C5-F819F5C263F8}"/>
                    </a:ext>
                  </a:extLst>
                </p:cNvPr>
                <p:cNvPicPr/>
                <p:nvPr/>
              </p:nvPicPr>
              <p:blipFill>
                <a:blip r:embed="rId133"/>
                <a:stretch>
                  <a:fillRect/>
                </a:stretch>
              </p:blipFill>
              <p:spPr>
                <a:xfrm>
                  <a:off x="1390037" y="5848309"/>
                  <a:ext cx="856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46" name="Ink 345">
                  <a:extLst>
                    <a:ext uri="{FF2B5EF4-FFF2-40B4-BE49-F238E27FC236}">
                      <a16:creationId xmlns:a16="http://schemas.microsoft.com/office/drawing/2014/main" id="{F42A1E5F-DE2B-AE10-3E81-67388BCA79EA}"/>
                    </a:ext>
                  </a:extLst>
                </p14:cNvPr>
                <p14:cNvContentPartPr/>
                <p14:nvPr/>
              </p14:nvContentPartPr>
              <p14:xfrm>
                <a:off x="1492277" y="5859109"/>
                <a:ext cx="97920" cy="139680"/>
              </p14:xfrm>
            </p:contentPart>
          </mc:Choice>
          <mc:Fallback xmlns="">
            <p:pic>
              <p:nvPicPr>
                <p:cNvPr id="346" name="Ink 345">
                  <a:extLst>
                    <a:ext uri="{FF2B5EF4-FFF2-40B4-BE49-F238E27FC236}">
                      <a16:creationId xmlns:a16="http://schemas.microsoft.com/office/drawing/2014/main" id="{F42A1E5F-DE2B-AE10-3E81-67388BCA79EA}"/>
                    </a:ext>
                  </a:extLst>
                </p:cNvPr>
                <p:cNvPicPr/>
                <p:nvPr/>
              </p:nvPicPr>
              <p:blipFill>
                <a:blip r:embed="rId135"/>
                <a:stretch>
                  <a:fillRect/>
                </a:stretch>
              </p:blipFill>
              <p:spPr>
                <a:xfrm>
                  <a:off x="1483277" y="5850469"/>
                  <a:ext cx="1155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47" name="Ink 346">
                  <a:extLst>
                    <a:ext uri="{FF2B5EF4-FFF2-40B4-BE49-F238E27FC236}">
                      <a16:creationId xmlns:a16="http://schemas.microsoft.com/office/drawing/2014/main" id="{B8F7E51B-76E8-BBC6-83BD-E352F7DD0FC4}"/>
                    </a:ext>
                  </a:extLst>
                </p14:cNvPr>
                <p14:cNvContentPartPr/>
                <p14:nvPr/>
              </p14:nvContentPartPr>
              <p14:xfrm>
                <a:off x="1777037" y="5831029"/>
                <a:ext cx="118800" cy="160560"/>
              </p14:xfrm>
            </p:contentPart>
          </mc:Choice>
          <mc:Fallback xmlns="">
            <p:pic>
              <p:nvPicPr>
                <p:cNvPr id="347" name="Ink 346">
                  <a:extLst>
                    <a:ext uri="{FF2B5EF4-FFF2-40B4-BE49-F238E27FC236}">
                      <a16:creationId xmlns:a16="http://schemas.microsoft.com/office/drawing/2014/main" id="{B8F7E51B-76E8-BBC6-83BD-E352F7DD0FC4}"/>
                    </a:ext>
                  </a:extLst>
                </p:cNvPr>
                <p:cNvPicPr/>
                <p:nvPr/>
              </p:nvPicPr>
              <p:blipFill>
                <a:blip r:embed="rId137"/>
                <a:stretch>
                  <a:fillRect/>
                </a:stretch>
              </p:blipFill>
              <p:spPr>
                <a:xfrm>
                  <a:off x="1768397" y="5822029"/>
                  <a:ext cx="136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8" name="Ink 347">
                  <a:extLst>
                    <a:ext uri="{FF2B5EF4-FFF2-40B4-BE49-F238E27FC236}">
                      <a16:creationId xmlns:a16="http://schemas.microsoft.com/office/drawing/2014/main" id="{2FAC1408-966B-7324-08A6-2582099BD2AA}"/>
                    </a:ext>
                  </a:extLst>
                </p14:cNvPr>
                <p14:cNvContentPartPr/>
                <p14:nvPr/>
              </p14:nvContentPartPr>
              <p14:xfrm>
                <a:off x="1931117" y="5851909"/>
                <a:ext cx="113760" cy="146160"/>
              </p14:xfrm>
            </p:contentPart>
          </mc:Choice>
          <mc:Fallback xmlns="">
            <p:pic>
              <p:nvPicPr>
                <p:cNvPr id="348" name="Ink 347">
                  <a:extLst>
                    <a:ext uri="{FF2B5EF4-FFF2-40B4-BE49-F238E27FC236}">
                      <a16:creationId xmlns:a16="http://schemas.microsoft.com/office/drawing/2014/main" id="{2FAC1408-966B-7324-08A6-2582099BD2AA}"/>
                    </a:ext>
                  </a:extLst>
                </p:cNvPr>
                <p:cNvPicPr/>
                <p:nvPr/>
              </p:nvPicPr>
              <p:blipFill>
                <a:blip r:embed="rId139"/>
                <a:stretch>
                  <a:fillRect/>
                </a:stretch>
              </p:blipFill>
              <p:spPr>
                <a:xfrm>
                  <a:off x="1922117" y="5843269"/>
                  <a:ext cx="131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9" name="Ink 348">
                  <a:extLst>
                    <a:ext uri="{FF2B5EF4-FFF2-40B4-BE49-F238E27FC236}">
                      <a16:creationId xmlns:a16="http://schemas.microsoft.com/office/drawing/2014/main" id="{FD7F78C2-90BA-EBFD-134F-1A47D913C5D7}"/>
                    </a:ext>
                  </a:extLst>
                </p14:cNvPr>
                <p14:cNvContentPartPr/>
                <p14:nvPr/>
              </p14:nvContentPartPr>
              <p14:xfrm>
                <a:off x="2045957" y="5845429"/>
                <a:ext cx="129960" cy="142920"/>
              </p14:xfrm>
            </p:contentPart>
          </mc:Choice>
          <mc:Fallback xmlns="">
            <p:pic>
              <p:nvPicPr>
                <p:cNvPr id="349" name="Ink 348">
                  <a:extLst>
                    <a:ext uri="{FF2B5EF4-FFF2-40B4-BE49-F238E27FC236}">
                      <a16:creationId xmlns:a16="http://schemas.microsoft.com/office/drawing/2014/main" id="{FD7F78C2-90BA-EBFD-134F-1A47D913C5D7}"/>
                    </a:ext>
                  </a:extLst>
                </p:cNvPr>
                <p:cNvPicPr/>
                <p:nvPr/>
              </p:nvPicPr>
              <p:blipFill>
                <a:blip r:embed="rId141"/>
                <a:stretch>
                  <a:fillRect/>
                </a:stretch>
              </p:blipFill>
              <p:spPr>
                <a:xfrm>
                  <a:off x="2036957" y="5836789"/>
                  <a:ext cx="147600" cy="160560"/>
                </a:xfrm>
                <a:prstGeom prst="rect">
                  <a:avLst/>
                </a:prstGeom>
              </p:spPr>
            </p:pic>
          </mc:Fallback>
        </mc:AlternateContent>
      </p:grpSp>
      <p:grpSp>
        <p:nvGrpSpPr>
          <p:cNvPr id="359" name="Group 358">
            <a:extLst>
              <a:ext uri="{FF2B5EF4-FFF2-40B4-BE49-F238E27FC236}">
                <a16:creationId xmlns:a16="http://schemas.microsoft.com/office/drawing/2014/main" id="{A68FE21A-C0CA-DD63-955B-6F8958FE5AC2}"/>
              </a:ext>
            </a:extLst>
          </p:cNvPr>
          <p:cNvGrpSpPr/>
          <p:nvPr/>
        </p:nvGrpSpPr>
        <p:grpSpPr>
          <a:xfrm>
            <a:off x="2287877" y="4960375"/>
            <a:ext cx="588600" cy="371160"/>
            <a:chOff x="2287877" y="4960375"/>
            <a:chExt cx="588600" cy="371160"/>
          </a:xfrm>
        </p:grpSpPr>
        <mc:AlternateContent xmlns:mc="http://schemas.openxmlformats.org/markup-compatibility/2006" xmlns:p14="http://schemas.microsoft.com/office/powerpoint/2010/main">
          <mc:Choice Requires="p14">
            <p:contentPart p14:bwMode="auto" r:id="rId142">
              <p14:nvContentPartPr>
                <p14:cNvPr id="357" name="Ink 356">
                  <a:extLst>
                    <a:ext uri="{FF2B5EF4-FFF2-40B4-BE49-F238E27FC236}">
                      <a16:creationId xmlns:a16="http://schemas.microsoft.com/office/drawing/2014/main" id="{5C28DB8B-6BA3-5E65-54B3-82AA833D7810}"/>
                    </a:ext>
                  </a:extLst>
                </p14:cNvPr>
                <p14:cNvContentPartPr/>
                <p14:nvPr/>
              </p14:nvContentPartPr>
              <p14:xfrm>
                <a:off x="2507477" y="5077015"/>
                <a:ext cx="369000" cy="31320"/>
              </p14:xfrm>
            </p:contentPart>
          </mc:Choice>
          <mc:Fallback xmlns="">
            <p:pic>
              <p:nvPicPr>
                <p:cNvPr id="357" name="Ink 356">
                  <a:extLst>
                    <a:ext uri="{FF2B5EF4-FFF2-40B4-BE49-F238E27FC236}">
                      <a16:creationId xmlns:a16="http://schemas.microsoft.com/office/drawing/2014/main" id="{5C28DB8B-6BA3-5E65-54B3-82AA833D7810}"/>
                    </a:ext>
                  </a:extLst>
                </p:cNvPr>
                <p:cNvPicPr/>
                <p:nvPr/>
              </p:nvPicPr>
              <p:blipFill>
                <a:blip r:embed="rId143"/>
                <a:stretch>
                  <a:fillRect/>
                </a:stretch>
              </p:blipFill>
              <p:spPr>
                <a:xfrm>
                  <a:off x="2489477" y="5059015"/>
                  <a:ext cx="4046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58" name="Ink 357">
                  <a:extLst>
                    <a:ext uri="{FF2B5EF4-FFF2-40B4-BE49-F238E27FC236}">
                      <a16:creationId xmlns:a16="http://schemas.microsoft.com/office/drawing/2014/main" id="{900D8690-1944-D85F-DE1D-B386446B16AA}"/>
                    </a:ext>
                  </a:extLst>
                </p14:cNvPr>
                <p14:cNvContentPartPr/>
                <p14:nvPr/>
              </p14:nvContentPartPr>
              <p14:xfrm>
                <a:off x="2287877" y="4960375"/>
                <a:ext cx="312120" cy="371160"/>
              </p14:xfrm>
            </p:contentPart>
          </mc:Choice>
          <mc:Fallback xmlns="">
            <p:pic>
              <p:nvPicPr>
                <p:cNvPr id="358" name="Ink 357">
                  <a:extLst>
                    <a:ext uri="{FF2B5EF4-FFF2-40B4-BE49-F238E27FC236}">
                      <a16:creationId xmlns:a16="http://schemas.microsoft.com/office/drawing/2014/main" id="{900D8690-1944-D85F-DE1D-B386446B16AA}"/>
                    </a:ext>
                  </a:extLst>
                </p:cNvPr>
                <p:cNvPicPr/>
                <p:nvPr/>
              </p:nvPicPr>
              <p:blipFill>
                <a:blip r:embed="rId145"/>
                <a:stretch>
                  <a:fillRect/>
                </a:stretch>
              </p:blipFill>
              <p:spPr>
                <a:xfrm>
                  <a:off x="2270237" y="4942375"/>
                  <a:ext cx="347760" cy="406800"/>
                </a:xfrm>
                <a:prstGeom prst="rect">
                  <a:avLst/>
                </a:prstGeom>
              </p:spPr>
            </p:pic>
          </mc:Fallback>
        </mc:AlternateContent>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lt1"/>
              </a:buClr>
              <a:buSzPts val="4800"/>
              <a:buFont typeface="Gill Sans"/>
              <a:buNone/>
            </a:pPr>
            <a:r>
              <a:rPr lang="en-IN" sz="4800" b="1" dirty="0"/>
              <a:t>USE CASE OF TEXT SUMMARIZATION</a:t>
            </a:r>
            <a:endParaRPr dirty="0"/>
          </a:p>
        </p:txBody>
      </p:sp>
      <p:sp>
        <p:nvSpPr>
          <p:cNvPr id="131" name="Google Shape;131;p5"/>
          <p:cNvSpPr txBox="1">
            <a:spLocks noGrp="1"/>
          </p:cNvSpPr>
          <p:nvPr>
            <p:ph idx="1"/>
          </p:nvPr>
        </p:nvSpPr>
        <p:spPr>
          <a:xfrm>
            <a:off x="773836" y="1810225"/>
            <a:ext cx="10644327" cy="4345619"/>
          </a:xfrm>
          <a:prstGeom prst="rect">
            <a:avLst/>
          </a:prstGeom>
          <a:noFill/>
          <a:ln>
            <a:noFill/>
          </a:ln>
        </p:spPr>
        <p:txBody>
          <a:bodyPr spcFirstLastPara="1" wrap="square" lIns="91425" tIns="45700" rIns="91425" bIns="45700" anchor="ctr" anchorCtr="0">
            <a:normAutofit/>
          </a:bodyPr>
          <a:lstStyle/>
          <a:p>
            <a:pPr lvl="0" algn="just" rtl="0">
              <a:lnSpc>
                <a:spcPct val="80000"/>
              </a:lnSpc>
              <a:spcBef>
                <a:spcPts val="0"/>
              </a:spcBef>
              <a:spcAft>
                <a:spcPts val="0"/>
              </a:spcAft>
              <a:buSzPts val="1497"/>
              <a:buFont typeface="Wingdings" panose="05000000000000000000" pitchFamily="2" charset="2"/>
              <a:buChar char="§"/>
            </a:pPr>
            <a:r>
              <a:rPr lang="en-US" b="1" dirty="0">
                <a:solidFill>
                  <a:schemeClr val="tx1"/>
                </a:solidFill>
              </a:rPr>
              <a:t>Newsletters: </a:t>
            </a:r>
            <a:r>
              <a:rPr lang="en-US" dirty="0">
                <a:solidFill>
                  <a:schemeClr val="tx1"/>
                </a:solidFill>
              </a:rPr>
              <a:t>Summarization would allow organizations to further enrich newsletters with a stream of summaries (versus a list of links), which can be a particularly convenient format in mobile.</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b="1" dirty="0">
                <a:solidFill>
                  <a:schemeClr val="tx1"/>
                </a:solidFill>
              </a:rPr>
              <a:t>Financial research: </a:t>
            </a:r>
            <a:r>
              <a:rPr lang="en-US" dirty="0">
                <a:solidFill>
                  <a:schemeClr val="tx1"/>
                </a:solidFill>
              </a:rPr>
              <a:t>Summarization systems tailored to financial documents like earning reports and financial news can help analysts quickly derive market signals from content.</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b="1" dirty="0">
                <a:solidFill>
                  <a:schemeClr val="tx1"/>
                </a:solidFill>
              </a:rPr>
              <a:t>Social media marketing: </a:t>
            </a:r>
            <a:r>
              <a:rPr lang="en-US" dirty="0">
                <a:solidFill>
                  <a:schemeClr val="tx1"/>
                </a:solidFill>
              </a:rPr>
              <a:t>Companies producing long-form content, like whitepapers, e-books and blogs, might be able to leverage summarization to break down this content and make it sharable on social media sites like Twitter or Facebook. This would allow companies to further re-use existing content.</a:t>
            </a:r>
          </a:p>
          <a:p>
            <a:pPr lvl="0" algn="just" rtl="0">
              <a:lnSpc>
                <a:spcPct val="80000"/>
              </a:lnSpc>
              <a:spcBef>
                <a:spcPts val="0"/>
              </a:spcBef>
              <a:spcAft>
                <a:spcPts val="0"/>
              </a:spcAft>
              <a:buSzPts val="1497"/>
              <a:buFont typeface="Wingdings" panose="05000000000000000000" pitchFamily="2" charset="2"/>
              <a:buChar char="§"/>
            </a:pPr>
            <a:endParaRPr lang="en-US" b="1"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b="1" dirty="0">
                <a:solidFill>
                  <a:schemeClr val="tx1"/>
                </a:solidFill>
              </a:rPr>
              <a:t>E-learning and Class assignments: </a:t>
            </a:r>
            <a:r>
              <a:rPr lang="en-US" dirty="0">
                <a:solidFill>
                  <a:schemeClr val="tx1"/>
                </a:solidFill>
              </a:rPr>
              <a:t>Many teachers utilize case studies and news to frame their lectures. Summarization can help teachers more quickly update their content by producing summarized report.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197" y="27074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137"/>
                <a:ext cx="18000" cy="18000"/>
              </a:xfrm>
              <a:prstGeom prst="rect">
                <a:avLst/>
              </a:prstGeom>
            </p:spPr>
          </p:pic>
        </mc:Fallback>
      </mc:AlternateContent>
    </p:spTree>
    <p:extLst>
      <p:ext uri="{BB962C8B-B14F-4D97-AF65-F5344CB8AC3E}">
        <p14:creationId xmlns:p14="http://schemas.microsoft.com/office/powerpoint/2010/main" val="9459868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4"/>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PROBLEM STATEMENT</a:t>
            </a:r>
            <a:endParaRPr dirty="0"/>
          </a:p>
        </p:txBody>
      </p:sp>
      <p:sp>
        <p:nvSpPr>
          <p:cNvPr id="124" name="Google Shape;124;p4"/>
          <p:cNvSpPr txBox="1">
            <a:spLocks noGrp="1"/>
          </p:cNvSpPr>
          <p:nvPr>
            <p:ph idx="1"/>
          </p:nvPr>
        </p:nvSpPr>
        <p:spPr>
          <a:xfrm>
            <a:off x="0" y="2180496"/>
            <a:ext cx="12192000" cy="2937604"/>
          </a:xfrm>
          <a:prstGeom prst="rect">
            <a:avLst/>
          </a:prstGeom>
          <a:noFill/>
          <a:ln>
            <a:noFill/>
          </a:ln>
        </p:spPr>
        <p:txBody>
          <a:bodyPr spcFirstLastPara="1" wrap="square" lIns="91425" tIns="45700" rIns="91425" bIns="45700" anchor="ctr" anchorCtr="0">
            <a:normAutofit/>
          </a:bodyPr>
          <a:lstStyle/>
          <a:p>
            <a:pPr marL="0" lvl="0" indent="0" algn="ctr" rtl="0">
              <a:spcBef>
                <a:spcPts val="1080"/>
              </a:spcBef>
              <a:spcAft>
                <a:spcPts val="0"/>
              </a:spcAft>
              <a:buSzPts val="2208"/>
              <a:buNone/>
            </a:pPr>
            <a:endParaRPr sz="2400" b="1" u="sng" dirty="0">
              <a:solidFill>
                <a:srgbClr val="9F276A"/>
              </a:solidFill>
              <a:latin typeface="Arial Black"/>
              <a:ea typeface="Arial Black"/>
              <a:cs typeface="Arial Black"/>
              <a:sym typeface="Arial Black"/>
            </a:endParaRPr>
          </a:p>
          <a:p>
            <a:pPr marL="0" lvl="0" indent="0" algn="ctr" rtl="0">
              <a:spcBef>
                <a:spcPts val="1080"/>
              </a:spcBef>
              <a:spcAft>
                <a:spcPts val="0"/>
              </a:spcAft>
              <a:buSzPts val="2208"/>
              <a:buNone/>
            </a:pPr>
            <a:endParaRPr sz="2400" b="1" u="sng" dirty="0">
              <a:latin typeface="Arial Black"/>
              <a:ea typeface="Arial Black"/>
              <a:cs typeface="Arial Black"/>
              <a:sym typeface="Arial Black"/>
            </a:endParaRPr>
          </a:p>
          <a:p>
            <a:pPr marL="0" lvl="0" indent="0" algn="ctr" rtl="0">
              <a:spcBef>
                <a:spcPts val="1080"/>
              </a:spcBef>
              <a:spcAft>
                <a:spcPts val="0"/>
              </a:spcAft>
              <a:buSzPts val="2208"/>
              <a:buNone/>
            </a:pPr>
            <a:endParaRPr sz="2400" b="1" u="sng" dirty="0">
              <a:latin typeface="Arial Black"/>
              <a:ea typeface="Arial Black"/>
              <a:cs typeface="Arial Black"/>
              <a:sym typeface="Arial Black"/>
            </a:endParaRPr>
          </a:p>
        </p:txBody>
      </p:sp>
      <p:graphicFrame>
        <p:nvGraphicFramePr>
          <p:cNvPr id="2" name="Diagram 1">
            <a:extLst>
              <a:ext uri="{FF2B5EF4-FFF2-40B4-BE49-F238E27FC236}">
                <a16:creationId xmlns:a16="http://schemas.microsoft.com/office/drawing/2014/main" id="{E2A48B7B-C9A7-9F31-D10F-53EB5391B183}"/>
              </a:ext>
            </a:extLst>
          </p:cNvPr>
          <p:cNvGraphicFramePr/>
          <p:nvPr>
            <p:extLst>
              <p:ext uri="{D42A27DB-BD31-4B8C-83A1-F6EECF244321}">
                <p14:modId xmlns:p14="http://schemas.microsoft.com/office/powerpoint/2010/main" val="3606453883"/>
              </p:ext>
            </p:extLst>
          </p:nvPr>
        </p:nvGraphicFramePr>
        <p:xfrm>
          <a:off x="724495" y="2103003"/>
          <a:ext cx="10349043" cy="3282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PROBLEM DOMAIN</a:t>
            </a:r>
            <a:endParaRPr dirty="0"/>
          </a:p>
        </p:txBody>
      </p:sp>
      <p:sp>
        <p:nvSpPr>
          <p:cNvPr id="131" name="Google Shape;131;p5"/>
          <p:cNvSpPr txBox="1">
            <a:spLocks noGrp="1"/>
          </p:cNvSpPr>
          <p:nvPr>
            <p:ph idx="1"/>
          </p:nvPr>
        </p:nvSpPr>
        <p:spPr>
          <a:xfrm>
            <a:off x="773836" y="1810225"/>
            <a:ext cx="10644327" cy="4345619"/>
          </a:xfrm>
          <a:prstGeom prst="rect">
            <a:avLst/>
          </a:prstGeom>
          <a:noFill/>
          <a:ln>
            <a:noFill/>
          </a:ln>
        </p:spPr>
        <p:txBody>
          <a:bodyPr spcFirstLastPara="1" wrap="square" lIns="91425" tIns="45700" rIns="91425" bIns="45700" anchor="ctr" anchorCtr="0">
            <a:normAutofit/>
          </a:bodyPr>
          <a:lstStyle/>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The problem is to define and build a model which could automatically summarize user reviews for a product from an e-commerce website using NLP (Natural Language Processing) techniques and also evaluate the accuracy of the summarization model built.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However, the difficulty lies in the processing of human language which makes NLP difficult. The rules that dictate the passing of information using natural language are not easy for a computer to understand.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Some of these rules can be high-leveled and abstract example when someone uses a sarcastic remark to pass information. On the other hand, some of these rules can be low-leveled.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For example, using the character “s” to signify the plurality of items. There are many other problems associated with the processing of the human language by machines. </a:t>
            </a:r>
          </a:p>
          <a:p>
            <a:pPr lvl="0" algn="just" rtl="0">
              <a:lnSpc>
                <a:spcPct val="80000"/>
              </a:lnSpc>
              <a:spcBef>
                <a:spcPts val="0"/>
              </a:spcBef>
              <a:spcAft>
                <a:spcPts val="0"/>
              </a:spcAft>
              <a:buSzPts val="1497"/>
              <a:buFont typeface="Wingdings" panose="05000000000000000000" pitchFamily="2" charset="2"/>
              <a:buChar char="§"/>
            </a:pPr>
            <a:endParaRPr lang="en-US" dirty="0">
              <a:solidFill>
                <a:schemeClr val="tx1"/>
              </a:solidFill>
            </a:endParaRPr>
          </a:p>
          <a:p>
            <a:pPr lvl="0" algn="just" rtl="0">
              <a:lnSpc>
                <a:spcPct val="80000"/>
              </a:lnSpc>
              <a:spcBef>
                <a:spcPts val="0"/>
              </a:spcBef>
              <a:spcAft>
                <a:spcPts val="0"/>
              </a:spcAft>
              <a:buSzPts val="1497"/>
              <a:buFont typeface="Wingdings" panose="05000000000000000000" pitchFamily="2" charset="2"/>
              <a:buChar char="§"/>
            </a:pPr>
            <a:r>
              <a:rPr lang="en-US" dirty="0">
                <a:solidFill>
                  <a:schemeClr val="tx1"/>
                </a:solidFill>
              </a:rPr>
              <a:t>There are no fixed and precise rules that can be taught to the machine due to the ambiguous nature of the human language, the ambiguity and imprecise characteristics of the natural languages are what make NLP difficult for machines to implement.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557" y="27077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497"/>
                <a:ext cx="18000" cy="18000"/>
              </a:xfrm>
              <a:prstGeom prst="rect">
                <a:avLst/>
              </a:prstGeom>
            </p:spPr>
          </p:pic>
        </mc:Fallback>
      </mc:AlternateContent>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a:spLocks noGrp="1"/>
          </p:cNvSpPr>
          <p:nvPr>
            <p:ph type="title"/>
          </p:nvPr>
        </p:nvSpPr>
        <p:spPr>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lt1"/>
              </a:buClr>
              <a:buSzPts val="4800"/>
              <a:buFont typeface="Gill Sans"/>
              <a:buNone/>
            </a:pPr>
            <a:r>
              <a:rPr lang="en-IN" sz="4800" b="1" dirty="0"/>
              <a:t>Literature survey</a:t>
            </a:r>
            <a:endParaRPr dirty="0"/>
          </a:p>
        </p:txBody>
      </p:sp>
      <p:sp>
        <p:nvSpPr>
          <p:cNvPr id="131" name="Google Shape;131;p5"/>
          <p:cNvSpPr txBox="1">
            <a:spLocks noGrp="1"/>
          </p:cNvSpPr>
          <p:nvPr>
            <p:ph idx="1"/>
          </p:nvPr>
        </p:nvSpPr>
        <p:spPr>
          <a:xfrm>
            <a:off x="872084" y="1715956"/>
            <a:ext cx="10447832" cy="4718482"/>
          </a:xfrm>
          <a:prstGeom prst="rect">
            <a:avLst/>
          </a:prstGeom>
          <a:noFill/>
          <a:ln>
            <a:noFill/>
          </a:ln>
        </p:spPr>
        <p:txBody>
          <a:bodyPr spcFirstLastPara="1" wrap="square" lIns="91425" tIns="45700" rIns="91425" bIns="45700" anchor="ctr" anchorCtr="0">
            <a:normAutofit/>
          </a:bodyPr>
          <a:lstStyle/>
          <a:p>
            <a:pPr marL="306070" lvl="0" indent="-306070" algn="just" rtl="0">
              <a:lnSpc>
                <a:spcPct val="80000"/>
              </a:lnSpc>
              <a:spcBef>
                <a:spcPts val="0"/>
              </a:spcBef>
              <a:spcAft>
                <a:spcPts val="0"/>
              </a:spcAft>
              <a:buSzPts val="1497"/>
              <a:buNone/>
            </a:pPr>
            <a:endParaRPr b="1" dirty="0">
              <a:solidFill>
                <a:srgbClr val="0C0C0C"/>
              </a:solidFill>
            </a:endParaRPr>
          </a:p>
          <a:p>
            <a:pPr marL="0" lvl="0" indent="0" algn="just" rtl="0">
              <a:lnSpc>
                <a:spcPct val="80000"/>
              </a:lnSpc>
              <a:spcBef>
                <a:spcPts val="910"/>
              </a:spcBef>
              <a:spcAft>
                <a:spcPts val="0"/>
              </a:spcAft>
              <a:buSzPts val="1426"/>
              <a:buNone/>
            </a:pPr>
            <a:r>
              <a:rPr lang="en-IN" b="1" dirty="0">
                <a:solidFill>
                  <a:srgbClr val="0C0C0C"/>
                </a:solidFill>
              </a:rPr>
              <a:t>A survey of Automatic Text Summarization Progress, Process &amp; Challenges (2021)</a:t>
            </a:r>
          </a:p>
          <a:p>
            <a:pPr marL="0" lvl="0" indent="0" algn="just">
              <a:lnSpc>
                <a:spcPct val="80000"/>
              </a:lnSpc>
              <a:spcBef>
                <a:spcPts val="910"/>
              </a:spcBef>
              <a:buSzPts val="1426"/>
              <a:buNone/>
            </a:pPr>
            <a:r>
              <a:rPr lang="en-IN" b="1" i="1" dirty="0">
                <a:solidFill>
                  <a:srgbClr val="0C0C0C"/>
                </a:solidFill>
              </a:rPr>
              <a:t>       </a:t>
            </a:r>
            <a:r>
              <a:rPr lang="en-US" dirty="0">
                <a:solidFill>
                  <a:schemeClr val="tx1"/>
                </a:solidFill>
              </a:rPr>
              <a:t>By</a:t>
            </a:r>
            <a:r>
              <a:rPr lang="en-IN" i="1" dirty="0">
                <a:solidFill>
                  <a:schemeClr val="tx1"/>
                </a:solidFill>
                <a:latin typeface="+mj-lt"/>
                <a:ea typeface="Arial"/>
                <a:cs typeface="Arial"/>
                <a:sym typeface="Arial"/>
              </a:rPr>
              <a:t> </a:t>
            </a:r>
            <a:r>
              <a:rPr lang="en-US" dirty="0">
                <a:solidFill>
                  <a:schemeClr val="tx1"/>
                </a:solidFill>
                <a:latin typeface="+mj-lt"/>
              </a:rPr>
              <a:t>M. F. </a:t>
            </a:r>
            <a:r>
              <a:rPr lang="en-US" dirty="0" err="1">
                <a:solidFill>
                  <a:schemeClr val="tx1"/>
                </a:solidFill>
                <a:latin typeface="+mj-lt"/>
              </a:rPr>
              <a:t>Mridha</a:t>
            </a:r>
            <a:r>
              <a:rPr lang="en-US" dirty="0">
                <a:solidFill>
                  <a:schemeClr val="tx1"/>
                </a:solidFill>
                <a:latin typeface="+mj-lt"/>
              </a:rPr>
              <a:t>, A. A. Lima, K. </a:t>
            </a:r>
            <a:r>
              <a:rPr lang="en-US" dirty="0" err="1">
                <a:solidFill>
                  <a:schemeClr val="tx1"/>
                </a:solidFill>
                <a:latin typeface="+mj-lt"/>
              </a:rPr>
              <a:t>Nur</a:t>
            </a:r>
            <a:r>
              <a:rPr lang="en-US" dirty="0">
                <a:solidFill>
                  <a:schemeClr val="tx1"/>
                </a:solidFill>
                <a:latin typeface="+mj-lt"/>
              </a:rPr>
              <a:t>, S. C. Das, M. </a:t>
            </a:r>
            <a:r>
              <a:rPr lang="en-US" dirty="0" err="1">
                <a:solidFill>
                  <a:schemeClr val="tx1"/>
                </a:solidFill>
                <a:latin typeface="+mj-lt"/>
              </a:rPr>
              <a:t>Hasan</a:t>
            </a:r>
            <a:r>
              <a:rPr lang="en-US" dirty="0">
                <a:solidFill>
                  <a:schemeClr val="tx1"/>
                </a:solidFill>
                <a:latin typeface="+mj-lt"/>
              </a:rPr>
              <a:t> and M. M. Kabir</a:t>
            </a:r>
            <a:endParaRPr i="1" dirty="0">
              <a:solidFill>
                <a:schemeClr val="tx1"/>
              </a:solidFill>
              <a:latin typeface="+mj-lt"/>
              <a:ea typeface="Arial"/>
              <a:cs typeface="Arial"/>
              <a:sym typeface="Arial"/>
            </a:endParaRPr>
          </a:p>
          <a:p>
            <a:pPr marL="629920" lvl="1" indent="-306069" algn="just" rtl="0">
              <a:lnSpc>
                <a:spcPct val="80000"/>
              </a:lnSpc>
              <a:spcBef>
                <a:spcPts val="848"/>
              </a:spcBef>
              <a:spcAft>
                <a:spcPts val="0"/>
              </a:spcAft>
              <a:buSzPts val="1141"/>
              <a:buFont typeface="Gill Sans"/>
              <a:buAutoNum type="arabicPeriod"/>
            </a:pPr>
            <a:r>
              <a:rPr lang="en-IN" sz="1800" dirty="0">
                <a:solidFill>
                  <a:schemeClr val="tx1"/>
                </a:solidFill>
              </a:rPr>
              <a:t>In this they’ve done an analysis of all the methods of text summarization to date they’ve used 324 research papers did analysis.</a:t>
            </a:r>
          </a:p>
          <a:p>
            <a:pPr marL="629920" lvl="1" indent="-306069" algn="just" rtl="0">
              <a:lnSpc>
                <a:spcPct val="80000"/>
              </a:lnSpc>
              <a:spcBef>
                <a:spcPts val="848"/>
              </a:spcBef>
              <a:spcAft>
                <a:spcPts val="0"/>
              </a:spcAft>
              <a:buSzPts val="1141"/>
              <a:buFont typeface="Gill Sans"/>
              <a:buAutoNum type="arabicPeriod"/>
            </a:pPr>
            <a:r>
              <a:rPr lang="en-US" sz="1800" dirty="0">
                <a:solidFill>
                  <a:schemeClr val="tx1"/>
                </a:solidFill>
              </a:rPr>
              <a:t>In the paper they discuss the limitations and challenges of various algorithms and ATS methods.</a:t>
            </a:r>
          </a:p>
          <a:p>
            <a:pPr marL="629920" lvl="1" indent="-306069" algn="just" rtl="0">
              <a:lnSpc>
                <a:spcPct val="80000"/>
              </a:lnSpc>
              <a:spcBef>
                <a:spcPts val="848"/>
              </a:spcBef>
              <a:spcAft>
                <a:spcPts val="0"/>
              </a:spcAft>
              <a:buSzPts val="1141"/>
              <a:buFont typeface="Gill Sans"/>
              <a:buAutoNum type="arabicPeriod"/>
            </a:pPr>
            <a:r>
              <a:rPr lang="en-IN" sz="1800" dirty="0">
                <a:solidFill>
                  <a:schemeClr val="tx1"/>
                </a:solidFill>
              </a:rPr>
              <a:t>In challenges they’ve talked about giving priority to producing robust summary and ATS should be made intelligent by integrated systems. </a:t>
            </a:r>
          </a:p>
          <a:p>
            <a:pPr marL="0" lvl="0" indent="0" algn="just" rtl="0">
              <a:lnSpc>
                <a:spcPct val="80000"/>
              </a:lnSpc>
              <a:spcBef>
                <a:spcPts val="910"/>
              </a:spcBef>
              <a:spcAft>
                <a:spcPts val="0"/>
              </a:spcAft>
              <a:buSzPts val="1426"/>
              <a:buNone/>
            </a:pPr>
            <a:r>
              <a:rPr lang="en-US" b="1" dirty="0">
                <a:solidFill>
                  <a:schemeClr val="tx1"/>
                </a:solidFill>
              </a:rPr>
              <a:t>Automatic text summarization: A comprehensive survey, Expert Systems with Applications(2021)</a:t>
            </a:r>
          </a:p>
          <a:p>
            <a:pPr marL="0" lvl="0" indent="0" algn="just" rtl="0">
              <a:lnSpc>
                <a:spcPct val="80000"/>
              </a:lnSpc>
              <a:spcBef>
                <a:spcPts val="910"/>
              </a:spcBef>
              <a:spcAft>
                <a:spcPts val="0"/>
              </a:spcAft>
              <a:buSzPts val="1426"/>
              <a:buNone/>
            </a:pPr>
            <a:r>
              <a:rPr lang="en-US" dirty="0">
                <a:solidFill>
                  <a:schemeClr val="tx1"/>
                </a:solidFill>
              </a:rPr>
              <a:t>       By  Wafaa S. El-</a:t>
            </a:r>
            <a:r>
              <a:rPr lang="en-US" dirty="0" err="1">
                <a:solidFill>
                  <a:schemeClr val="tx1"/>
                </a:solidFill>
              </a:rPr>
              <a:t>Kassas</a:t>
            </a:r>
            <a:r>
              <a:rPr lang="en-US" dirty="0">
                <a:solidFill>
                  <a:schemeClr val="tx1"/>
                </a:solidFill>
              </a:rPr>
              <a:t>, </a:t>
            </a:r>
            <a:r>
              <a:rPr lang="en-US" dirty="0" err="1">
                <a:solidFill>
                  <a:schemeClr val="tx1"/>
                </a:solidFill>
              </a:rPr>
              <a:t>Cherif</a:t>
            </a:r>
            <a:r>
              <a:rPr lang="en-US" dirty="0">
                <a:solidFill>
                  <a:schemeClr val="tx1"/>
                </a:solidFill>
              </a:rPr>
              <a:t> R. Salama, Ahmed A. </a:t>
            </a:r>
            <a:r>
              <a:rPr lang="en-US" dirty="0" err="1">
                <a:solidFill>
                  <a:schemeClr val="tx1"/>
                </a:solidFill>
              </a:rPr>
              <a:t>Rafea</a:t>
            </a:r>
            <a:r>
              <a:rPr lang="en-US" dirty="0">
                <a:solidFill>
                  <a:schemeClr val="tx1"/>
                </a:solidFill>
              </a:rPr>
              <a:t>, </a:t>
            </a:r>
            <a:r>
              <a:rPr lang="en-US" dirty="0" err="1">
                <a:solidFill>
                  <a:schemeClr val="tx1"/>
                </a:solidFill>
              </a:rPr>
              <a:t>Hoda</a:t>
            </a:r>
            <a:r>
              <a:rPr lang="en-US" dirty="0">
                <a:solidFill>
                  <a:schemeClr val="tx1"/>
                </a:solidFill>
              </a:rPr>
              <a:t> K. Mohamed </a:t>
            </a:r>
            <a:r>
              <a:rPr lang="en-IN" i="1" dirty="0">
                <a:solidFill>
                  <a:schemeClr val="tx1"/>
                </a:solidFill>
                <a:latin typeface="Arial"/>
                <a:ea typeface="Arial"/>
                <a:cs typeface="Arial"/>
                <a:sym typeface="Arial"/>
              </a:rPr>
              <a:t>	</a:t>
            </a:r>
            <a:endParaRPr b="1" i="1" dirty="0">
              <a:solidFill>
                <a:schemeClr val="tx1"/>
              </a:solidFill>
              <a:latin typeface="Arial"/>
              <a:ea typeface="Arial"/>
              <a:cs typeface="Arial"/>
              <a:sym typeface="Arial"/>
            </a:endParaRPr>
          </a:p>
          <a:p>
            <a:pPr marL="629920" lvl="1" indent="-306069" algn="just" rtl="0">
              <a:lnSpc>
                <a:spcPct val="80000"/>
              </a:lnSpc>
              <a:spcBef>
                <a:spcPts val="848"/>
              </a:spcBef>
              <a:spcAft>
                <a:spcPts val="0"/>
              </a:spcAft>
              <a:buSzPts val="1141"/>
              <a:buFont typeface="Gill Sans"/>
              <a:buAutoNum type="arabicPeriod"/>
            </a:pPr>
            <a:r>
              <a:rPr lang="en-IN" sz="1800" dirty="0">
                <a:solidFill>
                  <a:schemeClr val="tx1"/>
                </a:solidFill>
              </a:rPr>
              <a:t>In this, they talked about various places where ATS can be used like multi-document user-specific summarization, query-based, domain-specific etc</a:t>
            </a:r>
          </a:p>
          <a:p>
            <a:pPr marL="629920" lvl="1" indent="-306069" algn="just" rtl="0">
              <a:lnSpc>
                <a:spcPct val="80000"/>
              </a:lnSpc>
              <a:spcBef>
                <a:spcPts val="848"/>
              </a:spcBef>
              <a:spcAft>
                <a:spcPts val="0"/>
              </a:spcAft>
              <a:buSzPts val="1141"/>
              <a:buFont typeface="Gill Sans"/>
              <a:buAutoNum type="arabicPeriod"/>
            </a:pPr>
            <a:r>
              <a:rPr lang="en-IN" sz="1800" dirty="0">
                <a:solidFill>
                  <a:schemeClr val="tx1"/>
                </a:solidFill>
              </a:rPr>
              <a:t>Research community is focused on extractive summarization using different methods and techniques to achieve meaningful summaries as the abstractive approach is highly complex and extensive NLP.</a:t>
            </a:r>
            <a:endParaRPr sz="1800" dirty="0">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082117D3-13C2-5F77-FCA5-955C524667D0}"/>
                  </a:ext>
                </a:extLst>
              </p14:cNvPr>
              <p14:cNvContentPartPr/>
              <p14:nvPr/>
            </p14:nvContentPartPr>
            <p14:xfrm>
              <a:off x="6791197" y="2716434"/>
              <a:ext cx="360" cy="360"/>
            </p14:xfrm>
          </p:contentPart>
        </mc:Choice>
        <mc:Fallback xmlns="">
          <p:pic>
            <p:nvPicPr>
              <p:cNvPr id="3" name="Ink 2">
                <a:extLst>
                  <a:ext uri="{FF2B5EF4-FFF2-40B4-BE49-F238E27FC236}">
                    <a16:creationId xmlns:a16="http://schemas.microsoft.com/office/drawing/2014/main" id="{082117D3-13C2-5F77-FCA5-955C524667D0}"/>
                  </a:ext>
                </a:extLst>
              </p:cNvPr>
              <p:cNvPicPr/>
              <p:nvPr/>
            </p:nvPicPr>
            <p:blipFill>
              <a:blip r:embed="rId4"/>
              <a:stretch>
                <a:fillRect/>
              </a:stretch>
            </p:blipFill>
            <p:spPr>
              <a:xfrm>
                <a:off x="6782197" y="27074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C41A9010-CC35-9D35-8A5F-44A0174D3860}"/>
                  </a:ext>
                </a:extLst>
              </p14:cNvPr>
              <p14:cNvContentPartPr/>
              <p14:nvPr/>
            </p14:nvContentPartPr>
            <p14:xfrm>
              <a:off x="4216837" y="3755034"/>
              <a:ext cx="360" cy="360"/>
            </p14:xfrm>
          </p:contentPart>
        </mc:Choice>
        <mc:Fallback xmlns="">
          <p:pic>
            <p:nvPicPr>
              <p:cNvPr id="4" name="Ink 3">
                <a:extLst>
                  <a:ext uri="{FF2B5EF4-FFF2-40B4-BE49-F238E27FC236}">
                    <a16:creationId xmlns:a16="http://schemas.microsoft.com/office/drawing/2014/main" id="{C41A9010-CC35-9D35-8A5F-44A0174D3860}"/>
                  </a:ext>
                </a:extLst>
              </p:cNvPr>
              <p:cNvPicPr/>
              <p:nvPr/>
            </p:nvPicPr>
            <p:blipFill>
              <a:blip r:embed="rId4"/>
              <a:stretch>
                <a:fillRect/>
              </a:stretch>
            </p:blipFill>
            <p:spPr>
              <a:xfrm>
                <a:off x="4207837" y="374603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8F5CA0EC-8D74-D4EE-0164-633AFB53BFCF}"/>
                  </a:ext>
                </a:extLst>
              </p14:cNvPr>
              <p14:cNvContentPartPr/>
              <p14:nvPr/>
            </p14:nvContentPartPr>
            <p14:xfrm>
              <a:off x="7590037" y="5397137"/>
              <a:ext cx="360" cy="360"/>
            </p14:xfrm>
          </p:contentPart>
        </mc:Choice>
        <mc:Fallback xmlns="">
          <p:pic>
            <p:nvPicPr>
              <p:cNvPr id="8" name="Ink 7">
                <a:extLst>
                  <a:ext uri="{FF2B5EF4-FFF2-40B4-BE49-F238E27FC236}">
                    <a16:creationId xmlns:a16="http://schemas.microsoft.com/office/drawing/2014/main" id="{8F5CA0EC-8D74-D4EE-0164-633AFB53BFCF}"/>
                  </a:ext>
                </a:extLst>
              </p:cNvPr>
              <p:cNvPicPr/>
              <p:nvPr/>
            </p:nvPicPr>
            <p:blipFill>
              <a:blip r:embed="rId4"/>
              <a:stretch>
                <a:fillRect/>
              </a:stretch>
            </p:blipFill>
            <p:spPr>
              <a:xfrm>
                <a:off x="7581037" y="5388137"/>
                <a:ext cx="18000" cy="18000"/>
              </a:xfrm>
              <a:prstGeom prst="rect">
                <a:avLst/>
              </a:prstGeom>
            </p:spPr>
          </p:pic>
        </mc:Fallback>
      </mc:AlternateContent>
    </p:spTree>
    <p:extLst>
      <p:ext uri="{BB962C8B-B14F-4D97-AF65-F5344CB8AC3E}">
        <p14:creationId xmlns:p14="http://schemas.microsoft.com/office/powerpoint/2010/main" val="3691079564"/>
      </p:ext>
    </p:extLst>
  </p:cSld>
  <p:clrMapOvr>
    <a:masterClrMapping/>
  </p:clrMapOvr>
  <p:transition spd="slow">
    <p:push dir="u"/>
  </p:transition>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3031</TotalTime>
  <Words>1530</Words>
  <Application>Microsoft Office PowerPoint</Application>
  <PresentationFormat>Widescreen</PresentationFormat>
  <Paragraphs>143</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Wingdings 2</vt:lpstr>
      <vt:lpstr>Gill Sans</vt:lpstr>
      <vt:lpstr>Arial</vt:lpstr>
      <vt:lpstr>Comic Sans MS</vt:lpstr>
      <vt:lpstr>Roboto</vt:lpstr>
      <vt:lpstr>Wingdings</vt:lpstr>
      <vt:lpstr>Arial Black</vt:lpstr>
      <vt:lpstr>Gill Sans MT</vt:lpstr>
      <vt:lpstr>Caveat</vt:lpstr>
      <vt:lpstr>Dividend</vt:lpstr>
      <vt:lpstr>PowerPoint Presentation</vt:lpstr>
      <vt:lpstr>PowerPoint Presentation</vt:lpstr>
      <vt:lpstr>CONTENTS</vt:lpstr>
      <vt:lpstr>INTRODUCTION</vt:lpstr>
      <vt:lpstr>Text summarization can be done in two ways</vt:lpstr>
      <vt:lpstr>USE CASE OF TEXT SUMMARIZATION</vt:lpstr>
      <vt:lpstr>PROBLEM STATEMENT</vt:lpstr>
      <vt:lpstr>PROBLEM DOMAIN</vt:lpstr>
      <vt:lpstr>Literature survey</vt:lpstr>
      <vt:lpstr>Feasibility study</vt:lpstr>
      <vt:lpstr>WORKFLOW</vt:lpstr>
      <vt:lpstr>Technology used</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arya kesharwani</dc:creator>
  <cp:lastModifiedBy>piyushmali702@outlook.com</cp:lastModifiedBy>
  <cp:revision>124</cp:revision>
  <dcterms:created xsi:type="dcterms:W3CDTF">2019-03-03T05:55:00Z</dcterms:created>
  <dcterms:modified xsi:type="dcterms:W3CDTF">2022-08-27T06:10:22Z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1033-10.2.0.7646</vt:lpwstr>
  </property>
</Properties>
</file>